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0" r:id="rId1"/>
  </p:sldMasterIdLst>
  <p:notesMasterIdLst>
    <p:notesMasterId r:id="rId15"/>
  </p:notesMasterIdLst>
  <p:sldIdLst>
    <p:sldId id="256" r:id="rId2"/>
    <p:sldId id="258" r:id="rId3"/>
    <p:sldId id="308" r:id="rId4"/>
    <p:sldId id="309" r:id="rId5"/>
    <p:sldId id="310" r:id="rId6"/>
    <p:sldId id="259" r:id="rId7"/>
    <p:sldId id="264" r:id="rId8"/>
    <p:sldId id="262" r:id="rId9"/>
    <p:sldId id="312" r:id="rId10"/>
    <p:sldId id="311" r:id="rId11"/>
    <p:sldId id="270" r:id="rId12"/>
    <p:sldId id="271" r:id="rId13"/>
    <p:sldId id="281" r:id="rId14"/>
  </p:sldIdLst>
  <p:sldSz cx="9144000" cy="5143500" type="screen16x9"/>
  <p:notesSz cx="6858000" cy="9144000"/>
  <p:embeddedFontLst>
    <p:embeddedFont>
      <p:font typeface="Josefin Sans" pitchFamily="2" charset="77"/>
      <p:regular r:id="rId16"/>
      <p:bold r:id="rId17"/>
      <p:italic r:id="rId18"/>
      <p:boldItalic r:id="rId19"/>
    </p:embeddedFont>
    <p:embeddedFont>
      <p:font typeface="Open Sans" panose="020B0706030804020204" pitchFamily="34" charset="0"/>
      <p:regular r:id="rId20"/>
      <p:bold r:id="rId21"/>
      <p:italic r:id="rId22"/>
      <p:boldItalic r:id="rId23"/>
    </p:embeddedFont>
    <p:embeddedFont>
      <p:font typeface="Poppins" pitchFamily="2" charset="77"/>
      <p:regular r:id="rId24"/>
      <p:bold r:id="rId25"/>
      <p:italic r:id="rId26"/>
      <p:boldItalic r:id="rId27"/>
    </p:embeddedFont>
    <p:embeddedFont>
      <p:font typeface="Righteous" panose="02010506000000020000" pitchFamily="2" charset="0"/>
      <p:regular r:id="rId2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12529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C2D49E0C-897B-E14E-8A66-463D66D01EBE}" v="35" dt="2021-01-31T16:44:34.155"/>
  </p1510:revLst>
</p1510:revInfo>
</file>

<file path=ppt/tableStyles.xml><?xml version="1.0" encoding="utf-8"?>
<a:tblStyleLst xmlns:a="http://schemas.openxmlformats.org/drawingml/2006/main" def="{59529A88-ECBF-466F-AA0D-A17FBD11C27E}">
  <a:tblStyle styleId="{59529A88-ECBF-466F-AA0D-A17FBD11C27E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329"/>
    <p:restoredTop sz="93937"/>
  </p:normalViewPr>
  <p:slideViewPr>
    <p:cSldViewPr snapToGrid="0" snapToObjects="1">
      <p:cViewPr varScale="1">
        <p:scale>
          <a:sx n="144" d="100"/>
          <a:sy n="144" d="100"/>
        </p:scale>
        <p:origin x="1784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font" Target="fonts/font3.fntdata"/><Relationship Id="rId26" Type="http://schemas.openxmlformats.org/officeDocument/2006/relationships/font" Target="fonts/font11.fntdata"/><Relationship Id="rId3" Type="http://schemas.openxmlformats.org/officeDocument/2006/relationships/slide" Target="slides/slide2.xml"/><Relationship Id="rId21" Type="http://schemas.openxmlformats.org/officeDocument/2006/relationships/font" Target="fonts/font6.fntdata"/><Relationship Id="rId34" Type="http://schemas.microsoft.com/office/2015/10/relationships/revisionInfo" Target="revisionInfo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2.fntdata"/><Relationship Id="rId25" Type="http://schemas.openxmlformats.org/officeDocument/2006/relationships/font" Target="fonts/font10.fntdata"/><Relationship Id="rId33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font" Target="fonts/font5.fntdata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9.fntdata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23" Type="http://schemas.openxmlformats.org/officeDocument/2006/relationships/font" Target="fonts/font8.fntdata"/><Relationship Id="rId28" Type="http://schemas.openxmlformats.org/officeDocument/2006/relationships/font" Target="fonts/font13.fntdata"/><Relationship Id="rId10" Type="http://schemas.openxmlformats.org/officeDocument/2006/relationships/slide" Target="slides/slide9.xml"/><Relationship Id="rId19" Type="http://schemas.openxmlformats.org/officeDocument/2006/relationships/font" Target="fonts/font4.fntdata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7.fntdata"/><Relationship Id="rId27" Type="http://schemas.openxmlformats.org/officeDocument/2006/relationships/font" Target="fonts/font12.fntdata"/><Relationship Id="rId30" Type="http://schemas.openxmlformats.org/officeDocument/2006/relationships/viewProps" Target="viewProps.xml"/><Relationship Id="rId8" Type="http://schemas.openxmlformats.org/officeDocument/2006/relationships/slide" Target="slides/slide7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Leonard Tng" userId="6d2f962b56cbc94a" providerId="LiveId" clId="{C2D49E0C-897B-E14E-8A66-463D66D01EBE}"/>
    <pc:docChg chg="undo redo custSel addSld delSld modSld sldOrd">
      <pc:chgData name="Leonard Tng" userId="6d2f962b56cbc94a" providerId="LiveId" clId="{C2D49E0C-897B-E14E-8A66-463D66D01EBE}" dt="2021-02-01T03:22:25.137" v="1278" actId="2696"/>
      <pc:docMkLst>
        <pc:docMk/>
      </pc:docMkLst>
      <pc:sldChg chg="addSp delSp modSp mod">
        <pc:chgData name="Leonard Tng" userId="6d2f962b56cbc94a" providerId="LiveId" clId="{C2D49E0C-897B-E14E-8A66-463D66D01EBE}" dt="2021-01-31T15:23:28.575" v="33"/>
        <pc:sldMkLst>
          <pc:docMk/>
          <pc:sldMk cId="0" sldId="256"/>
        </pc:sldMkLst>
        <pc:spChg chg="add del mod">
          <ac:chgData name="Leonard Tng" userId="6d2f962b56cbc94a" providerId="LiveId" clId="{C2D49E0C-897B-E14E-8A66-463D66D01EBE}" dt="2021-01-31T15:23:28.575" v="33"/>
          <ac:spMkLst>
            <pc:docMk/>
            <pc:sldMk cId="0" sldId="256"/>
            <ac:spMk id="2" creationId="{A2692BB7-6D17-1E44-A46E-C654092A57FE}"/>
          </ac:spMkLst>
        </pc:spChg>
        <pc:spChg chg="mod">
          <ac:chgData name="Leonard Tng" userId="6d2f962b56cbc94a" providerId="LiveId" clId="{C2D49E0C-897B-E14E-8A66-463D66D01EBE}" dt="2021-01-31T15:23:21.108" v="31" actId="20577"/>
          <ac:spMkLst>
            <pc:docMk/>
            <pc:sldMk cId="0" sldId="256"/>
            <ac:spMk id="250" creationId="{00000000-0000-0000-0000-000000000000}"/>
          </ac:spMkLst>
        </pc:spChg>
      </pc:sldChg>
      <pc:sldChg chg="modSp mod">
        <pc:chgData name="Leonard Tng" userId="6d2f962b56cbc94a" providerId="LiveId" clId="{C2D49E0C-897B-E14E-8A66-463D66D01EBE}" dt="2021-01-31T15:52:55.143" v="993" actId="20577"/>
        <pc:sldMkLst>
          <pc:docMk/>
          <pc:sldMk cId="0" sldId="258"/>
        </pc:sldMkLst>
        <pc:spChg chg="mod">
          <ac:chgData name="Leonard Tng" userId="6d2f962b56cbc94a" providerId="LiveId" clId="{C2D49E0C-897B-E14E-8A66-463D66D01EBE}" dt="2021-01-31T15:52:55.143" v="993" actId="20577"/>
          <ac:spMkLst>
            <pc:docMk/>
            <pc:sldMk cId="0" sldId="258"/>
            <ac:spMk id="17" creationId="{DAFBD950-F593-F344-90A2-4EE854F58805}"/>
          </ac:spMkLst>
        </pc:spChg>
        <pc:spChg chg="mod">
          <ac:chgData name="Leonard Tng" userId="6d2f962b56cbc94a" providerId="LiveId" clId="{C2D49E0C-897B-E14E-8A66-463D66D01EBE}" dt="2021-01-31T15:23:54.631" v="79" actId="20577"/>
          <ac:spMkLst>
            <pc:docMk/>
            <pc:sldMk cId="0" sldId="258"/>
            <ac:spMk id="276" creationId="{00000000-0000-0000-0000-000000000000}"/>
          </ac:spMkLst>
        </pc:spChg>
        <pc:spChg chg="mod">
          <ac:chgData name="Leonard Tng" userId="6d2f962b56cbc94a" providerId="LiveId" clId="{C2D49E0C-897B-E14E-8A66-463D66D01EBE}" dt="2021-01-31T15:24:14.769" v="129" actId="20577"/>
          <ac:spMkLst>
            <pc:docMk/>
            <pc:sldMk cId="0" sldId="258"/>
            <ac:spMk id="278" creationId="{00000000-0000-0000-0000-000000000000}"/>
          </ac:spMkLst>
        </pc:spChg>
        <pc:spChg chg="mod">
          <ac:chgData name="Leonard Tng" userId="6d2f962b56cbc94a" providerId="LiveId" clId="{C2D49E0C-897B-E14E-8A66-463D66D01EBE}" dt="2021-01-31T15:24:21.867" v="139" actId="20577"/>
          <ac:spMkLst>
            <pc:docMk/>
            <pc:sldMk cId="0" sldId="258"/>
            <ac:spMk id="280" creationId="{00000000-0000-0000-0000-000000000000}"/>
          </ac:spMkLst>
        </pc:spChg>
        <pc:spChg chg="mod">
          <ac:chgData name="Leonard Tng" userId="6d2f962b56cbc94a" providerId="LiveId" clId="{C2D49E0C-897B-E14E-8A66-463D66D01EBE}" dt="2021-01-31T15:24:41.265" v="186" actId="20577"/>
          <ac:spMkLst>
            <pc:docMk/>
            <pc:sldMk cId="0" sldId="258"/>
            <ac:spMk id="282" creationId="{00000000-0000-0000-0000-000000000000}"/>
          </ac:spMkLst>
        </pc:spChg>
      </pc:sldChg>
      <pc:sldChg chg="delSp modSp mod">
        <pc:chgData name="Leonard Tng" userId="6d2f962b56cbc94a" providerId="LiveId" clId="{C2D49E0C-897B-E14E-8A66-463D66D01EBE}" dt="2021-01-31T15:41:22.404" v="636" actId="313"/>
        <pc:sldMkLst>
          <pc:docMk/>
          <pc:sldMk cId="0" sldId="259"/>
        </pc:sldMkLst>
        <pc:spChg chg="del">
          <ac:chgData name="Leonard Tng" userId="6d2f962b56cbc94a" providerId="LiveId" clId="{C2D49E0C-897B-E14E-8A66-463D66D01EBE}" dt="2021-01-31T15:34:34.331" v="361" actId="478"/>
          <ac:spMkLst>
            <pc:docMk/>
            <pc:sldMk cId="0" sldId="259"/>
            <ac:spMk id="13" creationId="{2B94E1EA-E1C1-9943-8F3B-587DDD19382B}"/>
          </ac:spMkLst>
        </pc:spChg>
        <pc:spChg chg="mod">
          <ac:chgData name="Leonard Tng" userId="6d2f962b56cbc94a" providerId="LiveId" clId="{C2D49E0C-897B-E14E-8A66-463D66D01EBE}" dt="2021-01-31T15:34:02.720" v="352" actId="20577"/>
          <ac:spMkLst>
            <pc:docMk/>
            <pc:sldMk cId="0" sldId="259"/>
            <ac:spMk id="287" creationId="{00000000-0000-0000-0000-000000000000}"/>
          </ac:spMkLst>
        </pc:spChg>
        <pc:spChg chg="del mod">
          <ac:chgData name="Leonard Tng" userId="6d2f962b56cbc94a" providerId="LiveId" clId="{C2D49E0C-897B-E14E-8A66-463D66D01EBE}" dt="2021-01-31T15:39:09.978" v="480" actId="478"/>
          <ac:spMkLst>
            <pc:docMk/>
            <pc:sldMk cId="0" sldId="259"/>
            <ac:spMk id="288" creationId="{00000000-0000-0000-0000-000000000000}"/>
          </ac:spMkLst>
        </pc:spChg>
        <pc:spChg chg="mod">
          <ac:chgData name="Leonard Tng" userId="6d2f962b56cbc94a" providerId="LiveId" clId="{C2D49E0C-897B-E14E-8A66-463D66D01EBE}" dt="2021-01-31T15:41:22.404" v="636" actId="313"/>
          <ac:spMkLst>
            <pc:docMk/>
            <pc:sldMk cId="0" sldId="259"/>
            <ac:spMk id="289" creationId="{00000000-0000-0000-0000-000000000000}"/>
          </ac:spMkLst>
        </pc:spChg>
        <pc:spChg chg="del">
          <ac:chgData name="Leonard Tng" userId="6d2f962b56cbc94a" providerId="LiveId" clId="{C2D49E0C-897B-E14E-8A66-463D66D01EBE}" dt="2021-01-31T15:34:35.865" v="362" actId="478"/>
          <ac:spMkLst>
            <pc:docMk/>
            <pc:sldMk cId="0" sldId="259"/>
            <ac:spMk id="292" creationId="{00000000-0000-0000-0000-000000000000}"/>
          </ac:spMkLst>
        </pc:spChg>
        <pc:spChg chg="del">
          <ac:chgData name="Leonard Tng" userId="6d2f962b56cbc94a" providerId="LiveId" clId="{C2D49E0C-897B-E14E-8A66-463D66D01EBE}" dt="2021-01-31T15:34:31.391" v="360" actId="478"/>
          <ac:spMkLst>
            <pc:docMk/>
            <pc:sldMk cId="0" sldId="259"/>
            <ac:spMk id="293" creationId="{00000000-0000-0000-0000-000000000000}"/>
          </ac:spMkLst>
        </pc:spChg>
        <pc:spChg chg="del">
          <ac:chgData name="Leonard Tng" userId="6d2f962b56cbc94a" providerId="LiveId" clId="{C2D49E0C-897B-E14E-8A66-463D66D01EBE}" dt="2021-01-31T15:34:31.391" v="360" actId="478"/>
          <ac:spMkLst>
            <pc:docMk/>
            <pc:sldMk cId="0" sldId="259"/>
            <ac:spMk id="294" creationId="{00000000-0000-0000-0000-000000000000}"/>
          </ac:spMkLst>
        </pc:spChg>
        <pc:spChg chg="del">
          <ac:chgData name="Leonard Tng" userId="6d2f962b56cbc94a" providerId="LiveId" clId="{C2D49E0C-897B-E14E-8A66-463D66D01EBE}" dt="2021-01-31T15:34:31.391" v="360" actId="478"/>
          <ac:spMkLst>
            <pc:docMk/>
            <pc:sldMk cId="0" sldId="259"/>
            <ac:spMk id="295" creationId="{00000000-0000-0000-0000-000000000000}"/>
          </ac:spMkLst>
        </pc:spChg>
      </pc:sldChg>
      <pc:sldChg chg="del">
        <pc:chgData name="Leonard Tng" userId="6d2f962b56cbc94a" providerId="LiveId" clId="{C2D49E0C-897B-E14E-8A66-463D66D01EBE}" dt="2021-01-31T15:50:54.319" v="884" actId="2696"/>
        <pc:sldMkLst>
          <pc:docMk/>
          <pc:sldMk cId="0" sldId="260"/>
        </pc:sldMkLst>
      </pc:sldChg>
      <pc:sldChg chg="addSp delSp modSp del mod">
        <pc:chgData name="Leonard Tng" userId="6d2f962b56cbc94a" providerId="LiveId" clId="{C2D49E0C-897B-E14E-8A66-463D66D01EBE}" dt="2021-01-31T15:50:30.594" v="883" actId="2696"/>
        <pc:sldMkLst>
          <pc:docMk/>
          <pc:sldMk cId="0" sldId="261"/>
        </pc:sldMkLst>
        <pc:spChg chg="add del mod">
          <ac:chgData name="Leonard Tng" userId="6d2f962b56cbc94a" providerId="LiveId" clId="{C2D49E0C-897B-E14E-8A66-463D66D01EBE}" dt="2021-01-31T15:46:57.457" v="803" actId="478"/>
          <ac:spMkLst>
            <pc:docMk/>
            <pc:sldMk cId="0" sldId="261"/>
            <ac:spMk id="3" creationId="{3C199AC6-6247-C24E-8767-7D553325E82D}"/>
          </ac:spMkLst>
        </pc:spChg>
        <pc:spChg chg="add del mod">
          <ac:chgData name="Leonard Tng" userId="6d2f962b56cbc94a" providerId="LiveId" clId="{C2D49E0C-897B-E14E-8A66-463D66D01EBE}" dt="2021-01-31T15:46:58.083" v="808"/>
          <ac:spMkLst>
            <pc:docMk/>
            <pc:sldMk cId="0" sldId="261"/>
            <ac:spMk id="19" creationId="{4F255975-BF45-C34E-A83B-C7703A022163}"/>
          </ac:spMkLst>
        </pc:spChg>
        <pc:spChg chg="mod">
          <ac:chgData name="Leonard Tng" userId="6d2f962b56cbc94a" providerId="LiveId" clId="{C2D49E0C-897B-E14E-8A66-463D66D01EBE}" dt="2021-01-31T15:49:24.612" v="860" actId="1076"/>
          <ac:spMkLst>
            <pc:docMk/>
            <pc:sldMk cId="0" sldId="261"/>
            <ac:spMk id="322" creationId="{00000000-0000-0000-0000-000000000000}"/>
          </ac:spMkLst>
        </pc:spChg>
        <pc:spChg chg="add del">
          <ac:chgData name="Leonard Tng" userId="6d2f962b56cbc94a" providerId="LiveId" clId="{C2D49E0C-897B-E14E-8A66-463D66D01EBE}" dt="2021-01-31T15:46:57.254" v="802" actId="478"/>
          <ac:spMkLst>
            <pc:docMk/>
            <pc:sldMk cId="0" sldId="261"/>
            <ac:spMk id="323" creationId="{00000000-0000-0000-0000-000000000000}"/>
          </ac:spMkLst>
        </pc:spChg>
        <pc:spChg chg="mod">
          <ac:chgData name="Leonard Tng" userId="6d2f962b56cbc94a" providerId="LiveId" clId="{C2D49E0C-897B-E14E-8A66-463D66D01EBE}" dt="2021-01-31T15:46:16.228" v="783" actId="14100"/>
          <ac:spMkLst>
            <pc:docMk/>
            <pc:sldMk cId="0" sldId="261"/>
            <ac:spMk id="324" creationId="{00000000-0000-0000-0000-000000000000}"/>
          </ac:spMkLst>
        </pc:spChg>
        <pc:spChg chg="mod">
          <ac:chgData name="Leonard Tng" userId="6d2f962b56cbc94a" providerId="LiveId" clId="{C2D49E0C-897B-E14E-8A66-463D66D01EBE}" dt="2021-01-31T15:46:16.228" v="783" actId="14100"/>
          <ac:spMkLst>
            <pc:docMk/>
            <pc:sldMk cId="0" sldId="261"/>
            <ac:spMk id="325" creationId="{00000000-0000-0000-0000-000000000000}"/>
          </ac:spMkLst>
        </pc:spChg>
        <pc:picChg chg="add del mod">
          <ac:chgData name="Leonard Tng" userId="6d2f962b56cbc94a" providerId="LiveId" clId="{C2D49E0C-897B-E14E-8A66-463D66D01EBE}" dt="2021-01-31T15:46:17.078" v="785"/>
          <ac:picMkLst>
            <pc:docMk/>
            <pc:sldMk cId="0" sldId="261"/>
            <ac:picMk id="5" creationId="{A998888F-8197-FE43-A30A-4D633494F169}"/>
          </ac:picMkLst>
        </pc:picChg>
        <pc:picChg chg="add del mod">
          <ac:chgData name="Leonard Tng" userId="6d2f962b56cbc94a" providerId="LiveId" clId="{C2D49E0C-897B-E14E-8A66-463D66D01EBE}" dt="2021-01-31T15:50:13.640" v="874" actId="21"/>
          <ac:picMkLst>
            <pc:docMk/>
            <pc:sldMk cId="0" sldId="261"/>
            <ac:picMk id="7" creationId="{5C555249-9D37-C648-A4A8-93C0F3EB3FC3}"/>
          </ac:picMkLst>
        </pc:picChg>
        <pc:picChg chg="add del">
          <ac:chgData name="Leonard Tng" userId="6d2f962b56cbc94a" providerId="LiveId" clId="{C2D49E0C-897B-E14E-8A66-463D66D01EBE}" dt="2021-01-31T15:49:22.826" v="858"/>
          <ac:picMkLst>
            <pc:docMk/>
            <pc:sldMk cId="0" sldId="261"/>
            <ac:picMk id="8" creationId="{3DA2B0DB-A45A-7048-98D4-0E35F3B21676}"/>
          </ac:picMkLst>
        </pc:picChg>
        <pc:picChg chg="add del mod">
          <ac:chgData name="Leonard Tng" userId="6d2f962b56cbc94a" providerId="LiveId" clId="{C2D49E0C-897B-E14E-8A66-463D66D01EBE}" dt="2021-01-31T15:49:55.412" v="869" actId="21"/>
          <ac:picMkLst>
            <pc:docMk/>
            <pc:sldMk cId="0" sldId="261"/>
            <ac:picMk id="10" creationId="{54E77039-8242-2447-A33E-CE2FAD8BD876}"/>
          </ac:picMkLst>
        </pc:picChg>
      </pc:sldChg>
      <pc:sldChg chg="addSp delSp modSp mod">
        <pc:chgData name="Leonard Tng" userId="6d2f962b56cbc94a" providerId="LiveId" clId="{C2D49E0C-897B-E14E-8A66-463D66D01EBE}" dt="2021-01-31T16:46:20.734" v="1053" actId="1076"/>
        <pc:sldMkLst>
          <pc:docMk/>
          <pc:sldMk cId="0" sldId="262"/>
        </pc:sldMkLst>
        <pc:spChg chg="add del mod">
          <ac:chgData name="Leonard Tng" userId="6d2f962b56cbc94a" providerId="LiveId" clId="{C2D49E0C-897B-E14E-8A66-463D66D01EBE}" dt="2021-01-31T15:42:31.953" v="688" actId="478"/>
          <ac:spMkLst>
            <pc:docMk/>
            <pc:sldMk cId="0" sldId="262"/>
            <ac:spMk id="3" creationId="{ACB680C2-9777-4544-BD72-2F097CA4DCEE}"/>
          </ac:spMkLst>
        </pc:spChg>
        <pc:spChg chg="add del mod">
          <ac:chgData name="Leonard Tng" userId="6d2f962b56cbc94a" providerId="LiveId" clId="{C2D49E0C-897B-E14E-8A66-463D66D01EBE}" dt="2021-01-31T15:42:31.953" v="688" actId="478"/>
          <ac:spMkLst>
            <pc:docMk/>
            <pc:sldMk cId="0" sldId="262"/>
            <ac:spMk id="5" creationId="{7C9F8605-65D1-6A47-9244-3451FD9FE1F1}"/>
          </ac:spMkLst>
        </pc:spChg>
        <pc:spChg chg="add del mod">
          <ac:chgData name="Leonard Tng" userId="6d2f962b56cbc94a" providerId="LiveId" clId="{C2D49E0C-897B-E14E-8A66-463D66D01EBE}" dt="2021-01-31T15:42:31.953" v="688" actId="478"/>
          <ac:spMkLst>
            <pc:docMk/>
            <pc:sldMk cId="0" sldId="262"/>
            <ac:spMk id="7" creationId="{16AC83E8-9F0E-E94B-9103-31EE4EBE18B8}"/>
          </ac:spMkLst>
        </pc:spChg>
        <pc:spChg chg="del">
          <ac:chgData name="Leonard Tng" userId="6d2f962b56cbc94a" providerId="LiveId" clId="{C2D49E0C-897B-E14E-8A66-463D66D01EBE}" dt="2021-01-31T15:51:56.611" v="934" actId="478"/>
          <ac:spMkLst>
            <pc:docMk/>
            <pc:sldMk cId="0" sldId="262"/>
            <ac:spMk id="34" creationId="{A6F5EE2F-C6CE-8743-9928-8CB1395D5DC3}"/>
          </ac:spMkLst>
        </pc:spChg>
        <pc:spChg chg="del">
          <ac:chgData name="Leonard Tng" userId="6d2f962b56cbc94a" providerId="LiveId" clId="{C2D49E0C-897B-E14E-8A66-463D66D01EBE}" dt="2021-01-31T15:51:54.251" v="933" actId="478"/>
          <ac:spMkLst>
            <pc:docMk/>
            <pc:sldMk cId="0" sldId="262"/>
            <ac:spMk id="35" creationId="{CC32ABC4-EF60-9C46-90B5-ACADD734CA3A}"/>
          </ac:spMkLst>
        </pc:spChg>
        <pc:spChg chg="del">
          <ac:chgData name="Leonard Tng" userId="6d2f962b56cbc94a" providerId="LiveId" clId="{C2D49E0C-897B-E14E-8A66-463D66D01EBE}" dt="2021-01-31T15:51:54.251" v="933" actId="478"/>
          <ac:spMkLst>
            <pc:docMk/>
            <pc:sldMk cId="0" sldId="262"/>
            <ac:spMk id="36" creationId="{DDB1FAE5-823C-3545-ACFB-717EB2E9A334}"/>
          </ac:spMkLst>
        </pc:spChg>
        <pc:spChg chg="del">
          <ac:chgData name="Leonard Tng" userId="6d2f962b56cbc94a" providerId="LiveId" clId="{C2D49E0C-897B-E14E-8A66-463D66D01EBE}" dt="2021-01-31T15:51:54.251" v="933" actId="478"/>
          <ac:spMkLst>
            <pc:docMk/>
            <pc:sldMk cId="0" sldId="262"/>
            <ac:spMk id="37" creationId="{10C44F10-A8E9-3849-A6EB-A8369134BA74}"/>
          </ac:spMkLst>
        </pc:spChg>
        <pc:spChg chg="del">
          <ac:chgData name="Leonard Tng" userId="6d2f962b56cbc94a" providerId="LiveId" clId="{C2D49E0C-897B-E14E-8A66-463D66D01EBE}" dt="2021-01-31T15:51:54.251" v="933" actId="478"/>
          <ac:spMkLst>
            <pc:docMk/>
            <pc:sldMk cId="0" sldId="262"/>
            <ac:spMk id="38" creationId="{5D0932AF-D364-1F46-B4A4-167F1512F150}"/>
          </ac:spMkLst>
        </pc:spChg>
        <pc:spChg chg="add mod">
          <ac:chgData name="Leonard Tng" userId="6d2f962b56cbc94a" providerId="LiveId" clId="{C2D49E0C-897B-E14E-8A66-463D66D01EBE}" dt="2021-01-31T16:46:20.734" v="1053" actId="1076"/>
          <ac:spMkLst>
            <pc:docMk/>
            <pc:sldMk cId="0" sldId="262"/>
            <ac:spMk id="39" creationId="{5D0ECD68-81C3-154D-A772-9748CF057BE1}"/>
          </ac:spMkLst>
        </pc:spChg>
        <pc:spChg chg="add mod">
          <ac:chgData name="Leonard Tng" userId="6d2f962b56cbc94a" providerId="LiveId" clId="{C2D49E0C-897B-E14E-8A66-463D66D01EBE}" dt="2021-01-31T16:45:48.866" v="1036" actId="948"/>
          <ac:spMkLst>
            <pc:docMk/>
            <pc:sldMk cId="0" sldId="262"/>
            <ac:spMk id="40" creationId="{0A7776CE-7BAD-814F-BE11-4AE8F2108F66}"/>
          </ac:spMkLst>
        </pc:spChg>
        <pc:spChg chg="del">
          <ac:chgData name="Leonard Tng" userId="6d2f962b56cbc94a" providerId="LiveId" clId="{C2D49E0C-897B-E14E-8A66-463D66D01EBE}" dt="2021-01-31T15:42:27.955" v="687" actId="478"/>
          <ac:spMkLst>
            <pc:docMk/>
            <pc:sldMk cId="0" sldId="262"/>
            <ac:spMk id="336" creationId="{00000000-0000-0000-0000-000000000000}"/>
          </ac:spMkLst>
        </pc:spChg>
        <pc:spChg chg="mod">
          <ac:chgData name="Leonard Tng" userId="6d2f962b56cbc94a" providerId="LiveId" clId="{C2D49E0C-897B-E14E-8A66-463D66D01EBE}" dt="2021-01-31T15:42:06.771" v="685" actId="20577"/>
          <ac:spMkLst>
            <pc:docMk/>
            <pc:sldMk cId="0" sldId="262"/>
            <ac:spMk id="337" creationId="{00000000-0000-0000-0000-000000000000}"/>
          </ac:spMkLst>
        </pc:spChg>
        <pc:spChg chg="mod">
          <ac:chgData name="Leonard Tng" userId="6d2f962b56cbc94a" providerId="LiveId" clId="{C2D49E0C-897B-E14E-8A66-463D66D01EBE}" dt="2021-01-31T16:46:17.752" v="1052" actId="1076"/>
          <ac:spMkLst>
            <pc:docMk/>
            <pc:sldMk cId="0" sldId="262"/>
            <ac:spMk id="338" creationId="{00000000-0000-0000-0000-000000000000}"/>
          </ac:spMkLst>
        </pc:spChg>
        <pc:spChg chg="mod">
          <ac:chgData name="Leonard Tng" userId="6d2f962b56cbc94a" providerId="LiveId" clId="{C2D49E0C-897B-E14E-8A66-463D66D01EBE}" dt="2021-01-31T16:45:01.051" v="1033" actId="14100"/>
          <ac:spMkLst>
            <pc:docMk/>
            <pc:sldMk cId="0" sldId="262"/>
            <ac:spMk id="339" creationId="{00000000-0000-0000-0000-000000000000}"/>
          </ac:spMkLst>
        </pc:spChg>
        <pc:spChg chg="mod">
          <ac:chgData name="Leonard Tng" userId="6d2f962b56cbc94a" providerId="LiveId" clId="{C2D49E0C-897B-E14E-8A66-463D66D01EBE}" dt="2021-01-31T16:45:40.564" v="1035" actId="948"/>
          <ac:spMkLst>
            <pc:docMk/>
            <pc:sldMk cId="0" sldId="262"/>
            <ac:spMk id="340" creationId="{00000000-0000-0000-0000-000000000000}"/>
          </ac:spMkLst>
        </pc:spChg>
        <pc:spChg chg="del">
          <ac:chgData name="Leonard Tng" userId="6d2f962b56cbc94a" providerId="LiveId" clId="{C2D49E0C-897B-E14E-8A66-463D66D01EBE}" dt="2021-01-31T15:42:27.955" v="687" actId="478"/>
          <ac:spMkLst>
            <pc:docMk/>
            <pc:sldMk cId="0" sldId="262"/>
            <ac:spMk id="341" creationId="{00000000-0000-0000-0000-000000000000}"/>
          </ac:spMkLst>
        </pc:spChg>
        <pc:spChg chg="del">
          <ac:chgData name="Leonard Tng" userId="6d2f962b56cbc94a" providerId="LiveId" clId="{C2D49E0C-897B-E14E-8A66-463D66D01EBE}" dt="2021-01-31T15:42:27.955" v="687" actId="478"/>
          <ac:spMkLst>
            <pc:docMk/>
            <pc:sldMk cId="0" sldId="262"/>
            <ac:spMk id="342" creationId="{00000000-0000-0000-0000-000000000000}"/>
          </ac:spMkLst>
        </pc:spChg>
        <pc:grpChg chg="del">
          <ac:chgData name="Leonard Tng" userId="6d2f962b56cbc94a" providerId="LiveId" clId="{C2D49E0C-897B-E14E-8A66-463D66D01EBE}" dt="2021-01-31T15:42:22.951" v="686" actId="478"/>
          <ac:grpSpMkLst>
            <pc:docMk/>
            <pc:sldMk cId="0" sldId="262"/>
            <ac:grpSpMk id="54" creationId="{E757C36E-45E6-8243-8629-8290BC60DF87}"/>
          </ac:grpSpMkLst>
        </pc:grpChg>
        <pc:grpChg chg="del">
          <ac:chgData name="Leonard Tng" userId="6d2f962b56cbc94a" providerId="LiveId" clId="{C2D49E0C-897B-E14E-8A66-463D66D01EBE}" dt="2021-01-31T15:42:22.951" v="686" actId="478"/>
          <ac:grpSpMkLst>
            <pc:docMk/>
            <pc:sldMk cId="0" sldId="262"/>
            <ac:grpSpMk id="62" creationId="{F5FB0184-39DE-7146-978A-826F32DF069A}"/>
          </ac:grpSpMkLst>
        </pc:grpChg>
        <pc:grpChg chg="del">
          <ac:chgData name="Leonard Tng" userId="6d2f962b56cbc94a" providerId="LiveId" clId="{C2D49E0C-897B-E14E-8A66-463D66D01EBE}" dt="2021-01-31T15:42:22.951" v="686" actId="478"/>
          <ac:grpSpMkLst>
            <pc:docMk/>
            <pc:sldMk cId="0" sldId="262"/>
            <ac:grpSpMk id="353" creationId="{00000000-0000-0000-0000-000000000000}"/>
          </ac:grpSpMkLst>
        </pc:grpChg>
      </pc:sldChg>
      <pc:sldChg chg="del">
        <pc:chgData name="Leonard Tng" userId="6d2f962b56cbc94a" providerId="LiveId" clId="{C2D49E0C-897B-E14E-8A66-463D66D01EBE}" dt="2021-01-31T15:50:55.506" v="886" actId="2696"/>
        <pc:sldMkLst>
          <pc:docMk/>
          <pc:sldMk cId="0" sldId="263"/>
        </pc:sldMkLst>
      </pc:sldChg>
      <pc:sldChg chg="delSp mod">
        <pc:chgData name="Leonard Tng" userId="6d2f962b56cbc94a" providerId="LiveId" clId="{C2D49E0C-897B-E14E-8A66-463D66D01EBE}" dt="2021-01-31T15:52:01.725" v="935" actId="478"/>
        <pc:sldMkLst>
          <pc:docMk/>
          <pc:sldMk cId="0" sldId="264"/>
        </pc:sldMkLst>
        <pc:spChg chg="del">
          <ac:chgData name="Leonard Tng" userId="6d2f962b56cbc94a" providerId="LiveId" clId="{C2D49E0C-897B-E14E-8A66-463D66D01EBE}" dt="2021-01-31T15:52:01.725" v="935" actId="478"/>
          <ac:spMkLst>
            <pc:docMk/>
            <pc:sldMk cId="0" sldId="264"/>
            <ac:spMk id="14" creationId="{F8647907-33BD-7C49-9432-BE91448493A2}"/>
          </ac:spMkLst>
        </pc:spChg>
        <pc:spChg chg="del">
          <ac:chgData name="Leonard Tng" userId="6d2f962b56cbc94a" providerId="LiveId" clId="{C2D49E0C-897B-E14E-8A66-463D66D01EBE}" dt="2021-01-31T15:52:01.725" v="935" actId="478"/>
          <ac:spMkLst>
            <pc:docMk/>
            <pc:sldMk cId="0" sldId="264"/>
            <ac:spMk id="15" creationId="{8C6ED4A3-2DB0-6840-9CAD-5AB530F76BFD}"/>
          </ac:spMkLst>
        </pc:spChg>
        <pc:spChg chg="del">
          <ac:chgData name="Leonard Tng" userId="6d2f962b56cbc94a" providerId="LiveId" clId="{C2D49E0C-897B-E14E-8A66-463D66D01EBE}" dt="2021-01-31T15:52:01.725" v="935" actId="478"/>
          <ac:spMkLst>
            <pc:docMk/>
            <pc:sldMk cId="0" sldId="264"/>
            <ac:spMk id="16" creationId="{C0142F13-3EAB-0D40-99D6-11B4610950EF}"/>
          </ac:spMkLst>
        </pc:spChg>
        <pc:spChg chg="del">
          <ac:chgData name="Leonard Tng" userId="6d2f962b56cbc94a" providerId="LiveId" clId="{C2D49E0C-897B-E14E-8A66-463D66D01EBE}" dt="2021-01-31T15:52:01.725" v="935" actId="478"/>
          <ac:spMkLst>
            <pc:docMk/>
            <pc:sldMk cId="0" sldId="264"/>
            <ac:spMk id="17" creationId="{3BAF2A35-F39A-B54F-BF8F-8B064BE4D0ED}"/>
          </ac:spMkLst>
        </pc:spChg>
        <pc:spChg chg="del">
          <ac:chgData name="Leonard Tng" userId="6d2f962b56cbc94a" providerId="LiveId" clId="{C2D49E0C-897B-E14E-8A66-463D66D01EBE}" dt="2021-01-31T15:52:01.725" v="935" actId="478"/>
          <ac:spMkLst>
            <pc:docMk/>
            <pc:sldMk cId="0" sldId="264"/>
            <ac:spMk id="18" creationId="{310774CB-0386-234B-A88B-F7B5A121B6BD}"/>
          </ac:spMkLst>
        </pc:spChg>
      </pc:sldChg>
      <pc:sldChg chg="del">
        <pc:chgData name="Leonard Tng" userId="6d2f962b56cbc94a" providerId="LiveId" clId="{C2D49E0C-897B-E14E-8A66-463D66D01EBE}" dt="2021-01-31T15:50:56.549" v="887" actId="2696"/>
        <pc:sldMkLst>
          <pc:docMk/>
          <pc:sldMk cId="0" sldId="265"/>
        </pc:sldMkLst>
      </pc:sldChg>
      <pc:sldChg chg="modSp del mod">
        <pc:chgData name="Leonard Tng" userId="6d2f962b56cbc94a" providerId="LiveId" clId="{C2D49E0C-897B-E14E-8A66-463D66D01EBE}" dt="2021-01-31T15:51:34.111" v="928" actId="2696"/>
        <pc:sldMkLst>
          <pc:docMk/>
          <pc:sldMk cId="0" sldId="266"/>
        </pc:sldMkLst>
        <pc:spChg chg="mod">
          <ac:chgData name="Leonard Tng" userId="6d2f962b56cbc94a" providerId="LiveId" clId="{C2D49E0C-897B-E14E-8A66-463D66D01EBE}" dt="2021-01-31T15:51:09.235" v="905" actId="14100"/>
          <ac:spMkLst>
            <pc:docMk/>
            <pc:sldMk cId="0" sldId="266"/>
            <ac:spMk id="449" creationId="{00000000-0000-0000-0000-000000000000}"/>
          </ac:spMkLst>
        </pc:spChg>
      </pc:sldChg>
      <pc:sldChg chg="del">
        <pc:chgData name="Leonard Tng" userId="6d2f962b56cbc94a" providerId="LiveId" clId="{C2D49E0C-897B-E14E-8A66-463D66D01EBE}" dt="2021-01-31T15:51:15.764" v="906" actId="2696"/>
        <pc:sldMkLst>
          <pc:docMk/>
          <pc:sldMk cId="0" sldId="267"/>
        </pc:sldMkLst>
      </pc:sldChg>
      <pc:sldChg chg="del">
        <pc:chgData name="Leonard Tng" userId="6d2f962b56cbc94a" providerId="LiveId" clId="{C2D49E0C-897B-E14E-8A66-463D66D01EBE}" dt="2021-01-31T15:51:16.785" v="907" actId="2696"/>
        <pc:sldMkLst>
          <pc:docMk/>
          <pc:sldMk cId="0" sldId="268"/>
        </pc:sldMkLst>
      </pc:sldChg>
      <pc:sldChg chg="delSp modSp mod">
        <pc:chgData name="Leonard Tng" userId="6d2f962b56cbc94a" providerId="LiveId" clId="{C2D49E0C-897B-E14E-8A66-463D66D01EBE}" dt="2021-02-01T03:16:41.274" v="1074" actId="20577"/>
        <pc:sldMkLst>
          <pc:docMk/>
          <pc:sldMk cId="0" sldId="270"/>
        </pc:sldMkLst>
        <pc:spChg chg="del">
          <ac:chgData name="Leonard Tng" userId="6d2f962b56cbc94a" providerId="LiveId" clId="{C2D49E0C-897B-E14E-8A66-463D66D01EBE}" dt="2021-01-31T15:51:48.211" v="932" actId="478"/>
          <ac:spMkLst>
            <pc:docMk/>
            <pc:sldMk cId="0" sldId="270"/>
            <ac:spMk id="14" creationId="{4FEA55AB-4F3D-6148-BB63-CD7E847549DC}"/>
          </ac:spMkLst>
        </pc:spChg>
        <pc:spChg chg="del">
          <ac:chgData name="Leonard Tng" userId="6d2f962b56cbc94a" providerId="LiveId" clId="{C2D49E0C-897B-E14E-8A66-463D66D01EBE}" dt="2021-01-31T15:51:39.178" v="929" actId="478"/>
          <ac:spMkLst>
            <pc:docMk/>
            <pc:sldMk cId="0" sldId="270"/>
            <ac:spMk id="15" creationId="{1FD70536-0912-DB40-97DA-D550F577A8F6}"/>
          </ac:spMkLst>
        </pc:spChg>
        <pc:spChg chg="del">
          <ac:chgData name="Leonard Tng" userId="6d2f962b56cbc94a" providerId="LiveId" clId="{C2D49E0C-897B-E14E-8A66-463D66D01EBE}" dt="2021-01-31T15:51:39.178" v="929" actId="478"/>
          <ac:spMkLst>
            <pc:docMk/>
            <pc:sldMk cId="0" sldId="270"/>
            <ac:spMk id="16" creationId="{86504752-E948-B941-B676-3976C3507272}"/>
          </ac:spMkLst>
        </pc:spChg>
        <pc:spChg chg="del">
          <ac:chgData name="Leonard Tng" userId="6d2f962b56cbc94a" providerId="LiveId" clId="{C2D49E0C-897B-E14E-8A66-463D66D01EBE}" dt="2021-01-31T15:51:39.178" v="929" actId="478"/>
          <ac:spMkLst>
            <pc:docMk/>
            <pc:sldMk cId="0" sldId="270"/>
            <ac:spMk id="17" creationId="{49BB2CA5-40D4-0D45-ABFA-B87CCA49476A}"/>
          </ac:spMkLst>
        </pc:spChg>
        <pc:spChg chg="del mod">
          <ac:chgData name="Leonard Tng" userId="6d2f962b56cbc94a" providerId="LiveId" clId="{C2D49E0C-897B-E14E-8A66-463D66D01EBE}" dt="2021-01-31T15:51:46.478" v="931" actId="478"/>
          <ac:spMkLst>
            <pc:docMk/>
            <pc:sldMk cId="0" sldId="270"/>
            <ac:spMk id="18" creationId="{544A871C-2270-6A4B-9A35-2617E74F157D}"/>
          </ac:spMkLst>
        </pc:spChg>
        <pc:spChg chg="mod">
          <ac:chgData name="Leonard Tng" userId="6d2f962b56cbc94a" providerId="LiveId" clId="{C2D49E0C-897B-E14E-8A66-463D66D01EBE}" dt="2021-02-01T03:16:41.274" v="1074" actId="20577"/>
          <ac:spMkLst>
            <pc:docMk/>
            <pc:sldMk cId="0" sldId="270"/>
            <ac:spMk id="536" creationId="{00000000-0000-0000-0000-000000000000}"/>
          </ac:spMkLst>
        </pc:spChg>
      </pc:sldChg>
      <pc:sldChg chg="modSp mod">
        <pc:chgData name="Leonard Tng" userId="6d2f962b56cbc94a" providerId="LiveId" clId="{C2D49E0C-897B-E14E-8A66-463D66D01EBE}" dt="2021-02-01T03:21:58.209" v="1277" actId="20577"/>
        <pc:sldMkLst>
          <pc:docMk/>
          <pc:sldMk cId="0" sldId="271"/>
        </pc:sldMkLst>
        <pc:spChg chg="mod">
          <ac:chgData name="Leonard Tng" userId="6d2f962b56cbc94a" providerId="LiveId" clId="{C2D49E0C-897B-E14E-8A66-463D66D01EBE}" dt="2021-01-31T15:52:13.669" v="937" actId="20577"/>
          <ac:spMkLst>
            <pc:docMk/>
            <pc:sldMk cId="0" sldId="271"/>
            <ac:spMk id="550" creationId="{00000000-0000-0000-0000-000000000000}"/>
          </ac:spMkLst>
        </pc:spChg>
        <pc:spChg chg="mod">
          <ac:chgData name="Leonard Tng" userId="6d2f962b56cbc94a" providerId="LiveId" clId="{C2D49E0C-897B-E14E-8A66-463D66D01EBE}" dt="2021-02-01T03:21:58.209" v="1277" actId="20577"/>
          <ac:spMkLst>
            <pc:docMk/>
            <pc:sldMk cId="0" sldId="271"/>
            <ac:spMk id="551" creationId="{00000000-0000-0000-0000-000000000000}"/>
          </ac:spMkLst>
        </pc:spChg>
      </pc:sldChg>
      <pc:sldChg chg="del">
        <pc:chgData name="Leonard Tng" userId="6d2f962b56cbc94a" providerId="LiveId" clId="{C2D49E0C-897B-E14E-8A66-463D66D01EBE}" dt="2021-01-31T15:34:56.112" v="363" actId="2696"/>
        <pc:sldMkLst>
          <pc:docMk/>
          <pc:sldMk cId="2636203200" sldId="303"/>
        </pc:sldMkLst>
      </pc:sldChg>
      <pc:sldChg chg="del">
        <pc:chgData name="Leonard Tng" userId="6d2f962b56cbc94a" providerId="LiveId" clId="{C2D49E0C-897B-E14E-8A66-463D66D01EBE}" dt="2021-01-31T15:50:54.803" v="885" actId="2696"/>
        <pc:sldMkLst>
          <pc:docMk/>
          <pc:sldMk cId="321939453" sldId="304"/>
        </pc:sldMkLst>
      </pc:sldChg>
      <pc:sldChg chg="del">
        <pc:chgData name="Leonard Tng" userId="6d2f962b56cbc94a" providerId="LiveId" clId="{C2D49E0C-897B-E14E-8A66-463D66D01EBE}" dt="2021-01-31T15:51:17.700" v="908" actId="2696"/>
        <pc:sldMkLst>
          <pc:docMk/>
          <pc:sldMk cId="416965621" sldId="305"/>
        </pc:sldMkLst>
      </pc:sldChg>
      <pc:sldChg chg="del">
        <pc:chgData name="Leonard Tng" userId="6d2f962b56cbc94a" providerId="LiveId" clId="{C2D49E0C-897B-E14E-8A66-463D66D01EBE}" dt="2021-01-31T15:51:18.397" v="909" actId="2696"/>
        <pc:sldMkLst>
          <pc:docMk/>
          <pc:sldMk cId="1467615676" sldId="306"/>
        </pc:sldMkLst>
      </pc:sldChg>
      <pc:sldChg chg="del">
        <pc:chgData name="Leonard Tng" userId="6d2f962b56cbc94a" providerId="LiveId" clId="{C2D49E0C-897B-E14E-8A66-463D66D01EBE}" dt="2021-02-01T03:22:25.137" v="1278" actId="2696"/>
        <pc:sldMkLst>
          <pc:docMk/>
          <pc:sldMk cId="936856064" sldId="307"/>
        </pc:sldMkLst>
      </pc:sldChg>
      <pc:sldChg chg="delSp modSp add mod">
        <pc:chgData name="Leonard Tng" userId="6d2f962b56cbc94a" providerId="LiveId" clId="{C2D49E0C-897B-E14E-8A66-463D66D01EBE}" dt="2021-01-31T15:34:20.285" v="355" actId="478"/>
        <pc:sldMkLst>
          <pc:docMk/>
          <pc:sldMk cId="3018841237" sldId="308"/>
        </pc:sldMkLst>
        <pc:spChg chg="mod">
          <ac:chgData name="Leonard Tng" userId="6d2f962b56cbc94a" providerId="LiveId" clId="{C2D49E0C-897B-E14E-8A66-463D66D01EBE}" dt="2021-01-31T15:29:59.055" v="277" actId="20577"/>
          <ac:spMkLst>
            <pc:docMk/>
            <pc:sldMk cId="3018841237" sldId="308"/>
            <ac:spMk id="303" creationId="{00000000-0000-0000-0000-000000000000}"/>
          </ac:spMkLst>
        </pc:spChg>
        <pc:spChg chg="mod">
          <ac:chgData name="Leonard Tng" userId="6d2f962b56cbc94a" providerId="LiveId" clId="{C2D49E0C-897B-E14E-8A66-463D66D01EBE}" dt="2021-01-31T15:28:27.464" v="205" actId="20577"/>
          <ac:spMkLst>
            <pc:docMk/>
            <pc:sldMk cId="3018841237" sldId="308"/>
            <ac:spMk id="304" creationId="{00000000-0000-0000-0000-000000000000}"/>
          </ac:spMkLst>
        </pc:spChg>
        <pc:spChg chg="del">
          <ac:chgData name="Leonard Tng" userId="6d2f962b56cbc94a" providerId="LiveId" clId="{C2D49E0C-897B-E14E-8A66-463D66D01EBE}" dt="2021-01-31T15:34:20.285" v="355" actId="478"/>
          <ac:spMkLst>
            <pc:docMk/>
            <pc:sldMk cId="3018841237" sldId="308"/>
            <ac:spMk id="310" creationId="{00000000-0000-0000-0000-000000000000}"/>
          </ac:spMkLst>
        </pc:spChg>
        <pc:spChg chg="del">
          <ac:chgData name="Leonard Tng" userId="6d2f962b56cbc94a" providerId="LiveId" clId="{C2D49E0C-897B-E14E-8A66-463D66D01EBE}" dt="2021-01-31T15:34:17.101" v="353" actId="478"/>
          <ac:spMkLst>
            <pc:docMk/>
            <pc:sldMk cId="3018841237" sldId="308"/>
            <ac:spMk id="311" creationId="{00000000-0000-0000-0000-000000000000}"/>
          </ac:spMkLst>
        </pc:spChg>
        <pc:spChg chg="del">
          <ac:chgData name="Leonard Tng" userId="6d2f962b56cbc94a" providerId="LiveId" clId="{C2D49E0C-897B-E14E-8A66-463D66D01EBE}" dt="2021-01-31T15:34:17.101" v="353" actId="478"/>
          <ac:spMkLst>
            <pc:docMk/>
            <pc:sldMk cId="3018841237" sldId="308"/>
            <ac:spMk id="312" creationId="{00000000-0000-0000-0000-000000000000}"/>
          </ac:spMkLst>
        </pc:spChg>
        <pc:spChg chg="del">
          <ac:chgData name="Leonard Tng" userId="6d2f962b56cbc94a" providerId="LiveId" clId="{C2D49E0C-897B-E14E-8A66-463D66D01EBE}" dt="2021-01-31T15:34:18.599" v="354" actId="478"/>
          <ac:spMkLst>
            <pc:docMk/>
            <pc:sldMk cId="3018841237" sldId="308"/>
            <ac:spMk id="313" creationId="{00000000-0000-0000-0000-000000000000}"/>
          </ac:spMkLst>
        </pc:spChg>
      </pc:sldChg>
      <pc:sldChg chg="addSp delSp modSp add mod ord">
        <pc:chgData name="Leonard Tng" userId="6d2f962b56cbc94a" providerId="LiveId" clId="{C2D49E0C-897B-E14E-8A66-463D66D01EBE}" dt="2021-01-31T15:34:26.293" v="359" actId="478"/>
        <pc:sldMkLst>
          <pc:docMk/>
          <pc:sldMk cId="1151674622" sldId="309"/>
        </pc:sldMkLst>
        <pc:spChg chg="add del mod">
          <ac:chgData name="Leonard Tng" userId="6d2f962b56cbc94a" providerId="LiveId" clId="{C2D49E0C-897B-E14E-8A66-463D66D01EBE}" dt="2021-01-31T15:33:05.066" v="327" actId="478"/>
          <ac:spMkLst>
            <pc:docMk/>
            <pc:sldMk cId="1151674622" sldId="309"/>
            <ac:spMk id="3" creationId="{CD5CE45A-C19F-404B-8D7A-143BE3CC9DFE}"/>
          </ac:spMkLst>
        </pc:spChg>
        <pc:spChg chg="add del mod">
          <ac:chgData name="Leonard Tng" userId="6d2f962b56cbc94a" providerId="LiveId" clId="{C2D49E0C-897B-E14E-8A66-463D66D01EBE}" dt="2021-01-31T15:33:07.381" v="328" actId="478"/>
          <ac:spMkLst>
            <pc:docMk/>
            <pc:sldMk cId="1151674622" sldId="309"/>
            <ac:spMk id="5" creationId="{59A3034C-D1BF-754F-9B4E-568A8A17ADCD}"/>
          </ac:spMkLst>
        </pc:spChg>
        <pc:spChg chg="add del mod">
          <ac:chgData name="Leonard Tng" userId="6d2f962b56cbc94a" providerId="LiveId" clId="{C2D49E0C-897B-E14E-8A66-463D66D01EBE}" dt="2021-01-31T15:33:07.381" v="328" actId="478"/>
          <ac:spMkLst>
            <pc:docMk/>
            <pc:sldMk cId="1151674622" sldId="309"/>
            <ac:spMk id="7" creationId="{2F43014C-FADE-5645-872E-8D410C16B45B}"/>
          </ac:spMkLst>
        </pc:spChg>
        <pc:spChg chg="add del mod">
          <ac:chgData name="Leonard Tng" userId="6d2f962b56cbc94a" providerId="LiveId" clId="{C2D49E0C-897B-E14E-8A66-463D66D01EBE}" dt="2021-01-31T15:33:07.381" v="328" actId="478"/>
          <ac:spMkLst>
            <pc:docMk/>
            <pc:sldMk cId="1151674622" sldId="309"/>
            <ac:spMk id="9" creationId="{C0852208-81FF-4346-8CB1-65916CB485F9}"/>
          </ac:spMkLst>
        </pc:spChg>
        <pc:spChg chg="add del mod">
          <ac:chgData name="Leonard Tng" userId="6d2f962b56cbc94a" providerId="LiveId" clId="{C2D49E0C-897B-E14E-8A66-463D66D01EBE}" dt="2021-01-31T15:33:07.381" v="328" actId="478"/>
          <ac:spMkLst>
            <pc:docMk/>
            <pc:sldMk cId="1151674622" sldId="309"/>
            <ac:spMk id="11" creationId="{06DC0511-BF33-6D4C-A938-AD979F3AB08E}"/>
          </ac:spMkLst>
        </pc:spChg>
        <pc:spChg chg="add del mod">
          <ac:chgData name="Leonard Tng" userId="6d2f962b56cbc94a" providerId="LiveId" clId="{C2D49E0C-897B-E14E-8A66-463D66D01EBE}" dt="2021-01-31T15:33:07.381" v="328" actId="478"/>
          <ac:spMkLst>
            <pc:docMk/>
            <pc:sldMk cId="1151674622" sldId="309"/>
            <ac:spMk id="13" creationId="{8BE41A76-FEB4-0B48-A62B-E2603E0C74B4}"/>
          </ac:spMkLst>
        </pc:spChg>
        <pc:spChg chg="add del mod">
          <ac:chgData name="Leonard Tng" userId="6d2f962b56cbc94a" providerId="LiveId" clId="{C2D49E0C-897B-E14E-8A66-463D66D01EBE}" dt="2021-01-31T15:33:07.381" v="328" actId="478"/>
          <ac:spMkLst>
            <pc:docMk/>
            <pc:sldMk cId="1151674622" sldId="309"/>
            <ac:spMk id="15" creationId="{E7D52211-4C48-424E-A2B9-E128BD44802B}"/>
          </ac:spMkLst>
        </pc:spChg>
        <pc:spChg chg="add del mod">
          <ac:chgData name="Leonard Tng" userId="6d2f962b56cbc94a" providerId="LiveId" clId="{C2D49E0C-897B-E14E-8A66-463D66D01EBE}" dt="2021-01-31T15:33:09.275" v="329" actId="478"/>
          <ac:spMkLst>
            <pc:docMk/>
            <pc:sldMk cId="1151674622" sldId="309"/>
            <ac:spMk id="17" creationId="{4211ECFB-EF3B-5E45-9070-48D320F2E5F1}"/>
          </ac:spMkLst>
        </pc:spChg>
        <pc:spChg chg="add del mod">
          <ac:chgData name="Leonard Tng" userId="6d2f962b56cbc94a" providerId="LiveId" clId="{C2D49E0C-897B-E14E-8A66-463D66D01EBE}" dt="2021-01-31T15:33:12.506" v="332" actId="478"/>
          <ac:spMkLst>
            <pc:docMk/>
            <pc:sldMk cId="1151674622" sldId="309"/>
            <ac:spMk id="19" creationId="{5494B5F2-D7E6-A94E-9F82-4F63C94E20A2}"/>
          </ac:spMkLst>
        </pc:spChg>
        <pc:spChg chg="add del mod">
          <ac:chgData name="Leonard Tng" userId="6d2f962b56cbc94a" providerId="LiveId" clId="{C2D49E0C-897B-E14E-8A66-463D66D01EBE}" dt="2021-01-31T15:33:20.526" v="334" actId="478"/>
          <ac:spMkLst>
            <pc:docMk/>
            <pc:sldMk cId="1151674622" sldId="309"/>
            <ac:spMk id="21" creationId="{434A4E41-928F-254B-B272-0D2C8A92E615}"/>
          </ac:spMkLst>
        </pc:spChg>
        <pc:spChg chg="add del mod">
          <ac:chgData name="Leonard Tng" userId="6d2f962b56cbc94a" providerId="LiveId" clId="{C2D49E0C-897B-E14E-8A66-463D66D01EBE}" dt="2021-01-31T15:33:22.029" v="335" actId="478"/>
          <ac:spMkLst>
            <pc:docMk/>
            <pc:sldMk cId="1151674622" sldId="309"/>
            <ac:spMk id="24" creationId="{0A7079BF-DC65-9B4D-BF3D-B9F0489C7C80}"/>
          </ac:spMkLst>
        </pc:spChg>
        <pc:spChg chg="mod">
          <ac:chgData name="Leonard Tng" userId="6d2f962b56cbc94a" providerId="LiveId" clId="{C2D49E0C-897B-E14E-8A66-463D66D01EBE}" dt="2021-01-31T15:30:22.608" v="308" actId="20577"/>
          <ac:spMkLst>
            <pc:docMk/>
            <pc:sldMk cId="1151674622" sldId="309"/>
            <ac:spMk id="424" creationId="{00000000-0000-0000-0000-000000000000}"/>
          </ac:spMkLst>
        </pc:spChg>
        <pc:spChg chg="mod">
          <ac:chgData name="Leonard Tng" userId="6d2f962b56cbc94a" providerId="LiveId" clId="{C2D49E0C-897B-E14E-8A66-463D66D01EBE}" dt="2021-01-31T15:32:44.953" v="321" actId="20577"/>
          <ac:spMkLst>
            <pc:docMk/>
            <pc:sldMk cId="1151674622" sldId="309"/>
            <ac:spMk id="425" creationId="{00000000-0000-0000-0000-000000000000}"/>
          </ac:spMkLst>
        </pc:spChg>
        <pc:spChg chg="del mod">
          <ac:chgData name="Leonard Tng" userId="6d2f962b56cbc94a" providerId="LiveId" clId="{C2D49E0C-897B-E14E-8A66-463D66D01EBE}" dt="2021-01-31T15:33:02.889" v="325" actId="478"/>
          <ac:spMkLst>
            <pc:docMk/>
            <pc:sldMk cId="1151674622" sldId="309"/>
            <ac:spMk id="426" creationId="{00000000-0000-0000-0000-000000000000}"/>
          </ac:spMkLst>
        </pc:spChg>
        <pc:spChg chg="del">
          <ac:chgData name="Leonard Tng" userId="6d2f962b56cbc94a" providerId="LiveId" clId="{C2D49E0C-897B-E14E-8A66-463D66D01EBE}" dt="2021-01-31T15:33:18.687" v="333" actId="478"/>
          <ac:spMkLst>
            <pc:docMk/>
            <pc:sldMk cId="1151674622" sldId="309"/>
            <ac:spMk id="427" creationId="{00000000-0000-0000-0000-000000000000}"/>
          </ac:spMkLst>
        </pc:spChg>
        <pc:spChg chg="del">
          <ac:chgData name="Leonard Tng" userId="6d2f962b56cbc94a" providerId="LiveId" clId="{C2D49E0C-897B-E14E-8A66-463D66D01EBE}" dt="2021-01-31T15:33:02.889" v="325" actId="478"/>
          <ac:spMkLst>
            <pc:docMk/>
            <pc:sldMk cId="1151674622" sldId="309"/>
            <ac:spMk id="428" creationId="{00000000-0000-0000-0000-000000000000}"/>
          </ac:spMkLst>
        </pc:spChg>
        <pc:spChg chg="del mod">
          <ac:chgData name="Leonard Tng" userId="6d2f962b56cbc94a" providerId="LiveId" clId="{C2D49E0C-897B-E14E-8A66-463D66D01EBE}" dt="2021-01-31T15:33:11.257" v="331" actId="478"/>
          <ac:spMkLst>
            <pc:docMk/>
            <pc:sldMk cId="1151674622" sldId="309"/>
            <ac:spMk id="429" creationId="{00000000-0000-0000-0000-000000000000}"/>
          </ac:spMkLst>
        </pc:spChg>
        <pc:spChg chg="del">
          <ac:chgData name="Leonard Tng" userId="6d2f962b56cbc94a" providerId="LiveId" clId="{C2D49E0C-897B-E14E-8A66-463D66D01EBE}" dt="2021-01-31T15:33:02.889" v="325" actId="478"/>
          <ac:spMkLst>
            <pc:docMk/>
            <pc:sldMk cId="1151674622" sldId="309"/>
            <ac:spMk id="430" creationId="{00000000-0000-0000-0000-000000000000}"/>
          </ac:spMkLst>
        </pc:spChg>
        <pc:spChg chg="del">
          <ac:chgData name="Leonard Tng" userId="6d2f962b56cbc94a" providerId="LiveId" clId="{C2D49E0C-897B-E14E-8A66-463D66D01EBE}" dt="2021-01-31T15:33:18.687" v="333" actId="478"/>
          <ac:spMkLst>
            <pc:docMk/>
            <pc:sldMk cId="1151674622" sldId="309"/>
            <ac:spMk id="431" creationId="{00000000-0000-0000-0000-000000000000}"/>
          </ac:spMkLst>
        </pc:spChg>
        <pc:spChg chg="del">
          <ac:chgData name="Leonard Tng" userId="6d2f962b56cbc94a" providerId="LiveId" clId="{C2D49E0C-897B-E14E-8A66-463D66D01EBE}" dt="2021-01-31T15:33:02.889" v="325" actId="478"/>
          <ac:spMkLst>
            <pc:docMk/>
            <pc:sldMk cId="1151674622" sldId="309"/>
            <ac:spMk id="432" creationId="{00000000-0000-0000-0000-000000000000}"/>
          </ac:spMkLst>
        </pc:spChg>
        <pc:spChg chg="del">
          <ac:chgData name="Leonard Tng" userId="6d2f962b56cbc94a" providerId="LiveId" clId="{C2D49E0C-897B-E14E-8A66-463D66D01EBE}" dt="2021-01-31T15:33:07.381" v="328" actId="478"/>
          <ac:spMkLst>
            <pc:docMk/>
            <pc:sldMk cId="1151674622" sldId="309"/>
            <ac:spMk id="433" creationId="{00000000-0000-0000-0000-000000000000}"/>
          </ac:spMkLst>
        </pc:spChg>
        <pc:spChg chg="del">
          <ac:chgData name="Leonard Tng" userId="6d2f962b56cbc94a" providerId="LiveId" clId="{C2D49E0C-897B-E14E-8A66-463D66D01EBE}" dt="2021-01-31T15:33:02.889" v="325" actId="478"/>
          <ac:spMkLst>
            <pc:docMk/>
            <pc:sldMk cId="1151674622" sldId="309"/>
            <ac:spMk id="434" creationId="{00000000-0000-0000-0000-000000000000}"/>
          </ac:spMkLst>
        </pc:spChg>
        <pc:spChg chg="del">
          <ac:chgData name="Leonard Tng" userId="6d2f962b56cbc94a" providerId="LiveId" clId="{C2D49E0C-897B-E14E-8A66-463D66D01EBE}" dt="2021-01-31T15:33:02.889" v="325" actId="478"/>
          <ac:spMkLst>
            <pc:docMk/>
            <pc:sldMk cId="1151674622" sldId="309"/>
            <ac:spMk id="435" creationId="{00000000-0000-0000-0000-000000000000}"/>
          </ac:spMkLst>
        </pc:spChg>
        <pc:spChg chg="del">
          <ac:chgData name="Leonard Tng" userId="6d2f962b56cbc94a" providerId="LiveId" clId="{C2D49E0C-897B-E14E-8A66-463D66D01EBE}" dt="2021-01-31T15:33:02.889" v="325" actId="478"/>
          <ac:spMkLst>
            <pc:docMk/>
            <pc:sldMk cId="1151674622" sldId="309"/>
            <ac:spMk id="436" creationId="{00000000-0000-0000-0000-000000000000}"/>
          </ac:spMkLst>
        </pc:spChg>
        <pc:spChg chg="del">
          <ac:chgData name="Leonard Tng" userId="6d2f962b56cbc94a" providerId="LiveId" clId="{C2D49E0C-897B-E14E-8A66-463D66D01EBE}" dt="2021-01-31T15:34:22.785" v="356" actId="478"/>
          <ac:spMkLst>
            <pc:docMk/>
            <pc:sldMk cId="1151674622" sldId="309"/>
            <ac:spMk id="437" creationId="{00000000-0000-0000-0000-000000000000}"/>
          </ac:spMkLst>
        </pc:spChg>
        <pc:spChg chg="del">
          <ac:chgData name="Leonard Tng" userId="6d2f962b56cbc94a" providerId="LiveId" clId="{C2D49E0C-897B-E14E-8A66-463D66D01EBE}" dt="2021-01-31T15:34:23.896" v="357" actId="478"/>
          <ac:spMkLst>
            <pc:docMk/>
            <pc:sldMk cId="1151674622" sldId="309"/>
            <ac:spMk id="438" creationId="{00000000-0000-0000-0000-000000000000}"/>
          </ac:spMkLst>
        </pc:spChg>
        <pc:spChg chg="del">
          <ac:chgData name="Leonard Tng" userId="6d2f962b56cbc94a" providerId="LiveId" clId="{C2D49E0C-897B-E14E-8A66-463D66D01EBE}" dt="2021-01-31T15:34:25.046" v="358" actId="478"/>
          <ac:spMkLst>
            <pc:docMk/>
            <pc:sldMk cId="1151674622" sldId="309"/>
            <ac:spMk id="439" creationId="{00000000-0000-0000-0000-000000000000}"/>
          </ac:spMkLst>
        </pc:spChg>
        <pc:spChg chg="del">
          <ac:chgData name="Leonard Tng" userId="6d2f962b56cbc94a" providerId="LiveId" clId="{C2D49E0C-897B-E14E-8A66-463D66D01EBE}" dt="2021-01-31T15:34:26.293" v="359" actId="478"/>
          <ac:spMkLst>
            <pc:docMk/>
            <pc:sldMk cId="1151674622" sldId="309"/>
            <ac:spMk id="440" creationId="{00000000-0000-0000-0000-000000000000}"/>
          </ac:spMkLst>
        </pc:spChg>
        <pc:picChg chg="add mod">
          <ac:chgData name="Leonard Tng" userId="6d2f962b56cbc94a" providerId="LiveId" clId="{C2D49E0C-897B-E14E-8A66-463D66D01EBE}" dt="2021-01-31T15:33:27.678" v="337" actId="1076"/>
          <ac:picMkLst>
            <pc:docMk/>
            <pc:sldMk cId="1151674622" sldId="309"/>
            <ac:picMk id="23" creationId="{E00E265A-5D53-1440-9CF2-84CA87613C9D}"/>
          </ac:picMkLst>
        </pc:picChg>
      </pc:sldChg>
      <pc:sldChg chg="addSp delSp modSp add mod ord">
        <pc:chgData name="Leonard Tng" userId="6d2f962b56cbc94a" providerId="LiveId" clId="{C2D49E0C-897B-E14E-8A66-463D66D01EBE}" dt="2021-01-31T15:37:30.462" v="469" actId="1076"/>
        <pc:sldMkLst>
          <pc:docMk/>
          <pc:sldMk cId="1888910439" sldId="310"/>
        </pc:sldMkLst>
        <pc:spChg chg="add del mod">
          <ac:chgData name="Leonard Tng" userId="6d2f962b56cbc94a" providerId="LiveId" clId="{C2D49E0C-897B-E14E-8A66-463D66D01EBE}" dt="2021-01-31T15:35:53.271" v="397" actId="478"/>
          <ac:spMkLst>
            <pc:docMk/>
            <pc:sldMk cId="1888910439" sldId="310"/>
            <ac:spMk id="3" creationId="{CD740ABB-9321-3C4D-A153-E89F92830E90}"/>
          </ac:spMkLst>
        </pc:spChg>
        <pc:spChg chg="add del mod">
          <ac:chgData name="Leonard Tng" userId="6d2f962b56cbc94a" providerId="LiveId" clId="{C2D49E0C-897B-E14E-8A66-463D66D01EBE}" dt="2021-01-31T15:35:55.963" v="398" actId="478"/>
          <ac:spMkLst>
            <pc:docMk/>
            <pc:sldMk cId="1888910439" sldId="310"/>
            <ac:spMk id="5" creationId="{25DA9A85-8B20-EB40-9C6F-16256FFA766C}"/>
          </ac:spMkLst>
        </pc:spChg>
        <pc:spChg chg="add del mod">
          <ac:chgData name="Leonard Tng" userId="6d2f962b56cbc94a" providerId="LiveId" clId="{C2D49E0C-897B-E14E-8A66-463D66D01EBE}" dt="2021-01-31T15:35:58.096" v="399" actId="478"/>
          <ac:spMkLst>
            <pc:docMk/>
            <pc:sldMk cId="1888910439" sldId="310"/>
            <ac:spMk id="7" creationId="{328084CC-8498-C047-9772-91CC8810C522}"/>
          </ac:spMkLst>
        </pc:spChg>
        <pc:spChg chg="add del mod">
          <ac:chgData name="Leonard Tng" userId="6d2f962b56cbc94a" providerId="LiveId" clId="{C2D49E0C-897B-E14E-8A66-463D66D01EBE}" dt="2021-01-31T15:35:58.096" v="399" actId="478"/>
          <ac:spMkLst>
            <pc:docMk/>
            <pc:sldMk cId="1888910439" sldId="310"/>
            <ac:spMk id="9" creationId="{FFA34149-9150-994E-BF5C-6C708D23B5CE}"/>
          </ac:spMkLst>
        </pc:spChg>
        <pc:spChg chg="add del mod">
          <ac:chgData name="Leonard Tng" userId="6d2f962b56cbc94a" providerId="LiveId" clId="{C2D49E0C-897B-E14E-8A66-463D66D01EBE}" dt="2021-01-31T15:36:56.356" v="456" actId="478"/>
          <ac:spMkLst>
            <pc:docMk/>
            <pc:sldMk cId="1888910439" sldId="310"/>
            <ac:spMk id="13" creationId="{C8C50E6F-921F-5F42-8F61-5279EEA176CC}"/>
          </ac:spMkLst>
        </pc:spChg>
        <pc:spChg chg="add mod">
          <ac:chgData name="Leonard Tng" userId="6d2f962b56cbc94a" providerId="LiveId" clId="{C2D49E0C-897B-E14E-8A66-463D66D01EBE}" dt="2021-01-31T15:37:10.655" v="465" actId="20577"/>
          <ac:spMkLst>
            <pc:docMk/>
            <pc:sldMk cId="1888910439" sldId="310"/>
            <ac:spMk id="40" creationId="{CCD54695-A344-3446-ADB1-6A5E3CC74026}"/>
          </ac:spMkLst>
        </pc:spChg>
        <pc:spChg chg="del">
          <ac:chgData name="Leonard Tng" userId="6d2f962b56cbc94a" providerId="LiveId" clId="{C2D49E0C-897B-E14E-8A66-463D66D01EBE}" dt="2021-01-31T15:35:55.963" v="398" actId="478"/>
          <ac:spMkLst>
            <pc:docMk/>
            <pc:sldMk cId="1888910439" sldId="310"/>
            <ac:spMk id="336" creationId="{00000000-0000-0000-0000-000000000000}"/>
          </ac:spMkLst>
        </pc:spChg>
        <pc:spChg chg="mod">
          <ac:chgData name="Leonard Tng" userId="6d2f962b56cbc94a" providerId="LiveId" clId="{C2D49E0C-897B-E14E-8A66-463D66D01EBE}" dt="2021-01-31T15:35:36.050" v="391" actId="1076"/>
          <ac:spMkLst>
            <pc:docMk/>
            <pc:sldMk cId="1888910439" sldId="310"/>
            <ac:spMk id="337" creationId="{00000000-0000-0000-0000-000000000000}"/>
          </ac:spMkLst>
        </pc:spChg>
        <pc:spChg chg="mod">
          <ac:chgData name="Leonard Tng" userId="6d2f962b56cbc94a" providerId="LiveId" clId="{C2D49E0C-897B-E14E-8A66-463D66D01EBE}" dt="2021-01-31T15:36:59.784" v="457" actId="1076"/>
          <ac:spMkLst>
            <pc:docMk/>
            <pc:sldMk cId="1888910439" sldId="310"/>
            <ac:spMk id="338" creationId="{00000000-0000-0000-0000-000000000000}"/>
          </ac:spMkLst>
        </pc:spChg>
        <pc:spChg chg="del">
          <ac:chgData name="Leonard Tng" userId="6d2f962b56cbc94a" providerId="LiveId" clId="{C2D49E0C-897B-E14E-8A66-463D66D01EBE}" dt="2021-01-31T15:35:48.735" v="395" actId="478"/>
          <ac:spMkLst>
            <pc:docMk/>
            <pc:sldMk cId="1888910439" sldId="310"/>
            <ac:spMk id="339" creationId="{00000000-0000-0000-0000-000000000000}"/>
          </ac:spMkLst>
        </pc:spChg>
        <pc:spChg chg="del">
          <ac:chgData name="Leonard Tng" userId="6d2f962b56cbc94a" providerId="LiveId" clId="{C2D49E0C-897B-E14E-8A66-463D66D01EBE}" dt="2021-01-31T15:35:55.963" v="398" actId="478"/>
          <ac:spMkLst>
            <pc:docMk/>
            <pc:sldMk cId="1888910439" sldId="310"/>
            <ac:spMk id="340" creationId="{00000000-0000-0000-0000-000000000000}"/>
          </ac:spMkLst>
        </pc:spChg>
        <pc:spChg chg="del mod">
          <ac:chgData name="Leonard Tng" userId="6d2f962b56cbc94a" providerId="LiveId" clId="{C2D49E0C-897B-E14E-8A66-463D66D01EBE}" dt="2021-01-31T15:36:53.414" v="455" actId="478"/>
          <ac:spMkLst>
            <pc:docMk/>
            <pc:sldMk cId="1888910439" sldId="310"/>
            <ac:spMk id="341" creationId="{00000000-0000-0000-0000-000000000000}"/>
          </ac:spMkLst>
        </pc:spChg>
        <pc:spChg chg="del">
          <ac:chgData name="Leonard Tng" userId="6d2f962b56cbc94a" providerId="LiveId" clId="{C2D49E0C-897B-E14E-8A66-463D66D01EBE}" dt="2021-01-31T15:35:53.271" v="397" actId="478"/>
          <ac:spMkLst>
            <pc:docMk/>
            <pc:sldMk cId="1888910439" sldId="310"/>
            <ac:spMk id="342" creationId="{00000000-0000-0000-0000-000000000000}"/>
          </ac:spMkLst>
        </pc:spChg>
        <pc:spChg chg="del">
          <ac:chgData name="Leonard Tng" userId="6d2f962b56cbc94a" providerId="LiveId" clId="{C2D49E0C-897B-E14E-8A66-463D66D01EBE}" dt="2021-01-31T15:35:12.687" v="366" actId="478"/>
          <ac:spMkLst>
            <pc:docMk/>
            <pc:sldMk cId="1888910439" sldId="310"/>
            <ac:spMk id="356" creationId="{00000000-0000-0000-0000-000000000000}"/>
          </ac:spMkLst>
        </pc:spChg>
        <pc:spChg chg="del">
          <ac:chgData name="Leonard Tng" userId="6d2f962b56cbc94a" providerId="LiveId" clId="{C2D49E0C-897B-E14E-8A66-463D66D01EBE}" dt="2021-01-31T15:35:12.687" v="366" actId="478"/>
          <ac:spMkLst>
            <pc:docMk/>
            <pc:sldMk cId="1888910439" sldId="310"/>
            <ac:spMk id="357" creationId="{00000000-0000-0000-0000-000000000000}"/>
          </ac:spMkLst>
        </pc:spChg>
        <pc:spChg chg="del">
          <ac:chgData name="Leonard Tng" userId="6d2f962b56cbc94a" providerId="LiveId" clId="{C2D49E0C-897B-E14E-8A66-463D66D01EBE}" dt="2021-01-31T15:35:12.687" v="366" actId="478"/>
          <ac:spMkLst>
            <pc:docMk/>
            <pc:sldMk cId="1888910439" sldId="310"/>
            <ac:spMk id="358" creationId="{00000000-0000-0000-0000-000000000000}"/>
          </ac:spMkLst>
        </pc:spChg>
        <pc:spChg chg="del">
          <ac:chgData name="Leonard Tng" userId="6d2f962b56cbc94a" providerId="LiveId" clId="{C2D49E0C-897B-E14E-8A66-463D66D01EBE}" dt="2021-01-31T15:35:12.687" v="366" actId="478"/>
          <ac:spMkLst>
            <pc:docMk/>
            <pc:sldMk cId="1888910439" sldId="310"/>
            <ac:spMk id="359" creationId="{00000000-0000-0000-0000-000000000000}"/>
          </ac:spMkLst>
        </pc:spChg>
        <pc:grpChg chg="del">
          <ac:chgData name="Leonard Tng" userId="6d2f962b56cbc94a" providerId="LiveId" clId="{C2D49E0C-897B-E14E-8A66-463D66D01EBE}" dt="2021-01-31T15:35:45.032" v="392" actId="478"/>
          <ac:grpSpMkLst>
            <pc:docMk/>
            <pc:sldMk cId="1888910439" sldId="310"/>
            <ac:grpSpMk id="345" creationId="{00000000-0000-0000-0000-000000000000}"/>
          </ac:grpSpMkLst>
        </pc:grpChg>
        <pc:grpChg chg="del">
          <ac:chgData name="Leonard Tng" userId="6d2f962b56cbc94a" providerId="LiveId" clId="{C2D49E0C-897B-E14E-8A66-463D66D01EBE}" dt="2021-01-31T15:35:46.819" v="394" actId="478"/>
          <ac:grpSpMkLst>
            <pc:docMk/>
            <pc:sldMk cId="1888910439" sldId="310"/>
            <ac:grpSpMk id="350" creationId="{00000000-0000-0000-0000-000000000000}"/>
          </ac:grpSpMkLst>
        </pc:grpChg>
        <pc:grpChg chg="del">
          <ac:chgData name="Leonard Tng" userId="6d2f962b56cbc94a" providerId="LiveId" clId="{C2D49E0C-897B-E14E-8A66-463D66D01EBE}" dt="2021-01-31T15:35:46.057" v="393" actId="478"/>
          <ac:grpSpMkLst>
            <pc:docMk/>
            <pc:sldMk cId="1888910439" sldId="310"/>
            <ac:grpSpMk id="353" creationId="{00000000-0000-0000-0000-000000000000}"/>
          </ac:grpSpMkLst>
        </pc:grpChg>
        <pc:picChg chg="add mod">
          <ac:chgData name="Leonard Tng" userId="6d2f962b56cbc94a" providerId="LiveId" clId="{C2D49E0C-897B-E14E-8A66-463D66D01EBE}" dt="2021-01-31T15:36:50.895" v="454" actId="1076"/>
          <ac:picMkLst>
            <pc:docMk/>
            <pc:sldMk cId="1888910439" sldId="310"/>
            <ac:picMk id="11" creationId="{1EB2D6FE-5D80-4D41-A5A4-E691B99F6148}"/>
          </ac:picMkLst>
        </pc:picChg>
        <pc:picChg chg="add mod">
          <ac:chgData name="Leonard Tng" userId="6d2f962b56cbc94a" providerId="LiveId" clId="{C2D49E0C-897B-E14E-8A66-463D66D01EBE}" dt="2021-01-31T15:37:30.462" v="469" actId="1076"/>
          <ac:picMkLst>
            <pc:docMk/>
            <pc:sldMk cId="1888910439" sldId="310"/>
            <ac:picMk id="15" creationId="{019F7EDC-3601-5947-B051-C0FA40F2641E}"/>
          </ac:picMkLst>
        </pc:picChg>
      </pc:sldChg>
      <pc:sldChg chg="addSp delSp new add del mod">
        <pc:chgData name="Leonard Tng" userId="6d2f962b56cbc94a" providerId="LiveId" clId="{C2D49E0C-897B-E14E-8A66-463D66D01EBE}" dt="2021-01-31T15:46:57.686" v="806" actId="2696"/>
        <pc:sldMkLst>
          <pc:docMk/>
          <pc:sldMk cId="1002936616" sldId="311"/>
        </pc:sldMkLst>
        <pc:spChg chg="add del">
          <ac:chgData name="Leonard Tng" userId="6d2f962b56cbc94a" providerId="LiveId" clId="{C2D49E0C-897B-E14E-8A66-463D66D01EBE}" dt="2021-01-31T15:46:57.606" v="805" actId="478"/>
          <ac:spMkLst>
            <pc:docMk/>
            <pc:sldMk cId="1002936616" sldId="311"/>
            <ac:spMk id="2" creationId="{39460AD4-BDD5-B046-91F8-5DCC608C5014}"/>
          </ac:spMkLst>
        </pc:spChg>
        <pc:spChg chg="add del">
          <ac:chgData name="Leonard Tng" userId="6d2f962b56cbc94a" providerId="LiveId" clId="{C2D49E0C-897B-E14E-8A66-463D66D01EBE}" dt="2021-01-31T15:46:57.606" v="805" actId="478"/>
          <ac:spMkLst>
            <pc:docMk/>
            <pc:sldMk cId="1002936616" sldId="311"/>
            <ac:spMk id="3" creationId="{4F0E78AD-2E32-DC4C-995A-7B0050C0CE31}"/>
          </ac:spMkLst>
        </pc:spChg>
        <pc:spChg chg="add del">
          <ac:chgData name="Leonard Tng" userId="6d2f962b56cbc94a" providerId="LiveId" clId="{C2D49E0C-897B-E14E-8A66-463D66D01EBE}" dt="2021-01-31T15:46:57.606" v="805" actId="478"/>
          <ac:spMkLst>
            <pc:docMk/>
            <pc:sldMk cId="1002936616" sldId="311"/>
            <ac:spMk id="4" creationId="{33EA3601-F136-064B-9422-85B6BD1FB459}"/>
          </ac:spMkLst>
        </pc:spChg>
        <pc:spChg chg="add del">
          <ac:chgData name="Leonard Tng" userId="6d2f962b56cbc94a" providerId="LiveId" clId="{C2D49E0C-897B-E14E-8A66-463D66D01EBE}" dt="2021-01-31T15:46:57.606" v="805" actId="478"/>
          <ac:spMkLst>
            <pc:docMk/>
            <pc:sldMk cId="1002936616" sldId="311"/>
            <ac:spMk id="5" creationId="{AD50C8E2-3072-6542-9A98-47CDEB1C2EC5}"/>
          </ac:spMkLst>
        </pc:spChg>
        <pc:spChg chg="add del">
          <ac:chgData name="Leonard Tng" userId="6d2f962b56cbc94a" providerId="LiveId" clId="{C2D49E0C-897B-E14E-8A66-463D66D01EBE}" dt="2021-01-31T15:46:57.606" v="805" actId="478"/>
          <ac:spMkLst>
            <pc:docMk/>
            <pc:sldMk cId="1002936616" sldId="311"/>
            <ac:spMk id="6" creationId="{D690E735-8CB8-0B4F-8E6D-92AC638751A3}"/>
          </ac:spMkLst>
        </pc:spChg>
        <pc:spChg chg="add del">
          <ac:chgData name="Leonard Tng" userId="6d2f962b56cbc94a" providerId="LiveId" clId="{C2D49E0C-897B-E14E-8A66-463D66D01EBE}" dt="2021-01-31T15:46:57.606" v="805" actId="478"/>
          <ac:spMkLst>
            <pc:docMk/>
            <pc:sldMk cId="1002936616" sldId="311"/>
            <ac:spMk id="7" creationId="{4B53907C-B0D4-A845-939E-33E14C692D2F}"/>
          </ac:spMkLst>
        </pc:spChg>
        <pc:spChg chg="add del">
          <ac:chgData name="Leonard Tng" userId="6d2f962b56cbc94a" providerId="LiveId" clId="{C2D49E0C-897B-E14E-8A66-463D66D01EBE}" dt="2021-01-31T15:46:57.606" v="805" actId="478"/>
          <ac:spMkLst>
            <pc:docMk/>
            <pc:sldMk cId="1002936616" sldId="311"/>
            <ac:spMk id="8" creationId="{B8954BFA-ED39-004E-B4D5-A3D933E4931A}"/>
          </ac:spMkLst>
        </pc:spChg>
      </pc:sldChg>
      <pc:sldChg chg="addSp delSp modSp new mod">
        <pc:chgData name="Leonard Tng" userId="6d2f962b56cbc94a" providerId="LiveId" clId="{C2D49E0C-897B-E14E-8A66-463D66D01EBE}" dt="2021-01-31T15:50:02.374" v="872" actId="1076"/>
        <pc:sldMkLst>
          <pc:docMk/>
          <pc:sldMk cId="3592673487" sldId="311"/>
        </pc:sldMkLst>
        <pc:spChg chg="del">
          <ac:chgData name="Leonard Tng" userId="6d2f962b56cbc94a" providerId="LiveId" clId="{C2D49E0C-897B-E14E-8A66-463D66D01EBE}" dt="2021-01-31T15:49:48.911" v="865" actId="478"/>
          <ac:spMkLst>
            <pc:docMk/>
            <pc:sldMk cId="3592673487" sldId="311"/>
            <ac:spMk id="2" creationId="{EAE38C31-7DA2-084A-AAD8-FD4BE308F2B1}"/>
          </ac:spMkLst>
        </pc:spChg>
        <pc:spChg chg="del mod">
          <ac:chgData name="Leonard Tng" userId="6d2f962b56cbc94a" providerId="LiveId" clId="{C2D49E0C-897B-E14E-8A66-463D66D01EBE}" dt="2021-01-31T15:49:50.543" v="867" actId="478"/>
          <ac:spMkLst>
            <pc:docMk/>
            <pc:sldMk cId="3592673487" sldId="311"/>
            <ac:spMk id="3" creationId="{F1E90925-D075-304A-A5BB-0E1662A0CF08}"/>
          </ac:spMkLst>
        </pc:spChg>
        <pc:picChg chg="add mod">
          <ac:chgData name="Leonard Tng" userId="6d2f962b56cbc94a" providerId="LiveId" clId="{C2D49E0C-897B-E14E-8A66-463D66D01EBE}" dt="2021-01-31T15:50:02.374" v="872" actId="1076"/>
          <ac:picMkLst>
            <pc:docMk/>
            <pc:sldMk cId="3592673487" sldId="311"/>
            <ac:picMk id="4" creationId="{49324315-2CB7-044B-81E3-FD124B4E840C}"/>
          </ac:picMkLst>
        </pc:picChg>
      </pc:sldChg>
      <pc:sldChg chg="addSp delSp modSp new mod">
        <pc:chgData name="Leonard Tng" userId="6d2f962b56cbc94a" providerId="LiveId" clId="{C2D49E0C-897B-E14E-8A66-463D66D01EBE}" dt="2021-01-31T15:50:27.891" v="882" actId="1076"/>
        <pc:sldMkLst>
          <pc:docMk/>
          <pc:sldMk cId="2584490724" sldId="312"/>
        </pc:sldMkLst>
        <pc:spChg chg="del">
          <ac:chgData name="Leonard Tng" userId="6d2f962b56cbc94a" providerId="LiveId" clId="{C2D49E0C-897B-E14E-8A66-463D66D01EBE}" dt="2021-01-31T15:50:17.784" v="876" actId="478"/>
          <ac:spMkLst>
            <pc:docMk/>
            <pc:sldMk cId="2584490724" sldId="312"/>
            <ac:spMk id="2" creationId="{CE6301E1-7947-414E-82AC-96E39E528493}"/>
          </ac:spMkLst>
        </pc:spChg>
        <pc:spChg chg="del">
          <ac:chgData name="Leonard Tng" userId="6d2f962b56cbc94a" providerId="LiveId" clId="{C2D49E0C-897B-E14E-8A66-463D66D01EBE}" dt="2021-01-31T15:50:16.612" v="875" actId="478"/>
          <ac:spMkLst>
            <pc:docMk/>
            <pc:sldMk cId="2584490724" sldId="312"/>
            <ac:spMk id="3" creationId="{E15FE89C-2236-A34E-B6D9-F25D2EBCBA3C}"/>
          </ac:spMkLst>
        </pc:spChg>
        <pc:picChg chg="add mod">
          <ac:chgData name="Leonard Tng" userId="6d2f962b56cbc94a" providerId="LiveId" clId="{C2D49E0C-897B-E14E-8A66-463D66D01EBE}" dt="2021-01-31T15:50:27.891" v="882" actId="1076"/>
          <ac:picMkLst>
            <pc:docMk/>
            <pc:sldMk cId="2584490724" sldId="312"/>
            <ac:picMk id="4" creationId="{798127E5-1684-6F42-B5C6-394D3E74B255}"/>
          </ac:picMkLst>
        </pc:picChg>
      </pc:sldChg>
      <pc:sldMasterChg chg="delSldLayout">
        <pc:chgData name="Leonard Tng" userId="6d2f962b56cbc94a" providerId="LiveId" clId="{C2D49E0C-897B-E14E-8A66-463D66D01EBE}" dt="2021-01-31T15:51:34.111" v="928" actId="2696"/>
        <pc:sldMasterMkLst>
          <pc:docMk/>
          <pc:sldMasterMk cId="0" sldId="2147483670"/>
        </pc:sldMasterMkLst>
        <pc:sldLayoutChg chg="del">
          <pc:chgData name="Leonard Tng" userId="6d2f962b56cbc94a" providerId="LiveId" clId="{C2D49E0C-897B-E14E-8A66-463D66D01EBE}" dt="2021-01-31T15:51:18.397" v="909" actId="2696"/>
          <pc:sldLayoutMkLst>
            <pc:docMk/>
            <pc:sldMasterMk cId="0" sldId="2147483670"/>
            <pc:sldLayoutMk cId="0" sldId="2147483652"/>
          </pc:sldLayoutMkLst>
        </pc:sldLayoutChg>
        <pc:sldLayoutChg chg="del">
          <pc:chgData name="Leonard Tng" userId="6d2f962b56cbc94a" providerId="LiveId" clId="{C2D49E0C-897B-E14E-8A66-463D66D01EBE}" dt="2021-01-31T15:51:34.111" v="928" actId="2696"/>
          <pc:sldLayoutMkLst>
            <pc:docMk/>
            <pc:sldMasterMk cId="0" sldId="2147483670"/>
            <pc:sldLayoutMk cId="0" sldId="2147483654"/>
          </pc:sldLayoutMkLst>
        </pc:sldLayoutChg>
        <pc:sldLayoutChg chg="del">
          <pc:chgData name="Leonard Tng" userId="6d2f962b56cbc94a" providerId="LiveId" clId="{C2D49E0C-897B-E14E-8A66-463D66D01EBE}" dt="2021-01-31T15:51:16.785" v="907" actId="2696"/>
          <pc:sldLayoutMkLst>
            <pc:docMk/>
            <pc:sldMasterMk cId="0" sldId="2147483670"/>
            <pc:sldLayoutMk cId="0" sldId="2147483660"/>
          </pc:sldLayoutMkLst>
        </pc:sldLayoutChg>
        <pc:sldLayoutChg chg="del">
          <pc:chgData name="Leonard Tng" userId="6d2f962b56cbc94a" providerId="LiveId" clId="{C2D49E0C-897B-E14E-8A66-463D66D01EBE}" dt="2021-01-31T15:51:15.764" v="906" actId="2696"/>
          <pc:sldLayoutMkLst>
            <pc:docMk/>
            <pc:sldMasterMk cId="0" sldId="2147483670"/>
            <pc:sldLayoutMk cId="0" sldId="2147483664"/>
          </pc:sldLayoutMkLst>
        </pc:sldLayoutChg>
      </pc:sldMasterChg>
    </pc:docChg>
  </pc:docChgLst>
</pc:chgInfo>
</file>

<file path=ppt/media/image1.jpg>
</file>

<file path=ppt/media/image10.png>
</file>

<file path=ppt/media/image2.jp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6" name="Google Shape;246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6" name="Google Shape;546;g96f4505be9_0_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7" name="Google Shape;547;g96f4505be9_0_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3" name="Google Shape;763;g96f4505be9_0_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4" name="Google Shape;764;g96f4505be9_0_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g99b5fb104d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8" name="Google Shape;268;g99b5fb104d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g99b5fb104d_0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0" name="Google Shape;300;g99b5fb104d_0_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0506236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1" name="Google Shape;421;g96f4505be9_0_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2" name="Google Shape;422;g96f4505be9_0_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9298205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Google Shape;333;g99b5fb104d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4" name="Google Shape;334;g99b5fb104d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1353334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g99b5fb104d_0_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5" name="Google Shape;285;g99b5fb104d_0_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" name="Google Shape;405;g96f4505be9_0_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6" name="Google Shape;406;g96f4505be9_0_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Google Shape;333;g99b5fb104d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4" name="Google Shape;334;g99b5fb104d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0" name="Google Shape;530;g96f4505be9_0_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1" name="Google Shape;531;g96f4505be9_0_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flaticon.com/" TargetMode="External"/><Relationship Id="rId2" Type="http://schemas.openxmlformats.org/officeDocument/2006/relationships/hyperlink" Target="https://slidesgo.com/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s://www.freepik.com/" TargetMode="Externa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>
            <a:off x="720000" y="539500"/>
            <a:ext cx="7703700" cy="4061100"/>
          </a:xfrm>
          <a:prstGeom prst="rect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0;p2"/>
          <p:cNvSpPr/>
          <p:nvPr/>
        </p:nvSpPr>
        <p:spPr>
          <a:xfrm>
            <a:off x="1692000" y="2847550"/>
            <a:ext cx="6732000" cy="1752900"/>
          </a:xfrm>
          <a:prstGeom prst="rect">
            <a:avLst/>
          </a:prstGeom>
          <a:solidFill>
            <a:schemeClr val="dk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720000" y="1082400"/>
            <a:ext cx="972000" cy="3518400"/>
          </a:xfrm>
          <a:prstGeom prst="rect">
            <a:avLst/>
          </a:prstGeom>
          <a:solidFill>
            <a:schemeClr val="lt1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2"/>
          <p:cNvSpPr/>
          <p:nvPr/>
        </p:nvSpPr>
        <p:spPr>
          <a:xfrm>
            <a:off x="720000" y="539500"/>
            <a:ext cx="7703700" cy="579600"/>
          </a:xfrm>
          <a:prstGeom prst="rect">
            <a:avLst/>
          </a:prstGeom>
          <a:solidFill>
            <a:schemeClr val="lt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Google Shape;13;p2"/>
          <p:cNvSpPr/>
          <p:nvPr/>
        </p:nvSpPr>
        <p:spPr>
          <a:xfrm>
            <a:off x="891787" y="747136"/>
            <a:ext cx="164100" cy="1641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" name="Google Shape;14;p2"/>
          <p:cNvSpPr/>
          <p:nvPr/>
        </p:nvSpPr>
        <p:spPr>
          <a:xfrm>
            <a:off x="1170382" y="747136"/>
            <a:ext cx="164100" cy="1641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" name="Google Shape;15;p2"/>
          <p:cNvSpPr/>
          <p:nvPr/>
        </p:nvSpPr>
        <p:spPr>
          <a:xfrm>
            <a:off x="1448978" y="747136"/>
            <a:ext cx="164100" cy="1641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16;p2"/>
          <p:cNvSpPr txBox="1">
            <a:spLocks noGrp="1"/>
          </p:cNvSpPr>
          <p:nvPr>
            <p:ph type="ctrTitle"/>
          </p:nvPr>
        </p:nvSpPr>
        <p:spPr>
          <a:xfrm>
            <a:off x="2298600" y="3128015"/>
            <a:ext cx="6125400" cy="144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2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7" name="Google Shape;17;p2"/>
          <p:cNvSpPr txBox="1">
            <a:spLocks noGrp="1"/>
          </p:cNvSpPr>
          <p:nvPr>
            <p:ph type="subTitle" idx="1"/>
          </p:nvPr>
        </p:nvSpPr>
        <p:spPr>
          <a:xfrm rot="-5400000">
            <a:off x="-665453" y="2740650"/>
            <a:ext cx="3368100" cy="34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CUSTOM_5"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4" name="Google Shape;184;p19"/>
          <p:cNvGrpSpPr/>
          <p:nvPr/>
        </p:nvGrpSpPr>
        <p:grpSpPr>
          <a:xfrm>
            <a:off x="0" y="0"/>
            <a:ext cx="9144000" cy="5143500"/>
            <a:chOff x="0" y="0"/>
            <a:chExt cx="9144000" cy="5143500"/>
          </a:xfrm>
        </p:grpSpPr>
        <p:sp>
          <p:nvSpPr>
            <p:cNvPr id="185" name="Google Shape;185;p19"/>
            <p:cNvSpPr/>
            <p:nvPr/>
          </p:nvSpPr>
          <p:spPr>
            <a:xfrm>
              <a:off x="0" y="0"/>
              <a:ext cx="9144000" cy="5143500"/>
            </a:xfrm>
            <a:prstGeom prst="rect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osefin Sans"/>
                <a:ea typeface="Josefin Sans"/>
                <a:cs typeface="Josefin Sans"/>
                <a:sym typeface="Josefin Sans"/>
              </a:endParaRPr>
            </a:p>
          </p:txBody>
        </p:sp>
        <p:sp>
          <p:nvSpPr>
            <p:cNvPr id="186" name="Google Shape;186;p19"/>
            <p:cNvSpPr/>
            <p:nvPr/>
          </p:nvSpPr>
          <p:spPr>
            <a:xfrm>
              <a:off x="0" y="0"/>
              <a:ext cx="9144000" cy="687600"/>
            </a:xfrm>
            <a:prstGeom prst="rect">
              <a:avLst/>
            </a:prstGeom>
            <a:solidFill>
              <a:schemeClr val="lt2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87;p19"/>
            <p:cNvSpPr/>
            <p:nvPr/>
          </p:nvSpPr>
          <p:spPr>
            <a:xfrm>
              <a:off x="203900" y="246450"/>
              <a:ext cx="194700" cy="1947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osefin Sans"/>
                <a:ea typeface="Josefin Sans"/>
                <a:cs typeface="Josefin Sans"/>
                <a:sym typeface="Josefin Sans"/>
              </a:endParaRPr>
            </a:p>
          </p:txBody>
        </p:sp>
        <p:sp>
          <p:nvSpPr>
            <p:cNvPr id="188" name="Google Shape;188;p19"/>
            <p:cNvSpPr/>
            <p:nvPr/>
          </p:nvSpPr>
          <p:spPr>
            <a:xfrm>
              <a:off x="534575" y="246450"/>
              <a:ext cx="194700" cy="1947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osefin Sans"/>
                <a:ea typeface="Josefin Sans"/>
                <a:cs typeface="Josefin Sans"/>
                <a:sym typeface="Josefin Sans"/>
              </a:endParaRPr>
            </a:p>
          </p:txBody>
        </p:sp>
        <p:sp>
          <p:nvSpPr>
            <p:cNvPr id="189" name="Google Shape;189;p19"/>
            <p:cNvSpPr/>
            <p:nvPr/>
          </p:nvSpPr>
          <p:spPr>
            <a:xfrm>
              <a:off x="865250" y="246450"/>
              <a:ext cx="194700" cy="1947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osefin Sans"/>
                <a:ea typeface="Josefin Sans"/>
                <a:cs typeface="Josefin Sans"/>
                <a:sym typeface="Josefin Sans"/>
              </a:endParaRPr>
            </a:p>
          </p:txBody>
        </p:sp>
      </p:grpSp>
      <p:sp>
        <p:nvSpPr>
          <p:cNvPr id="190" name="Google Shape;190;p19"/>
          <p:cNvSpPr/>
          <p:nvPr/>
        </p:nvSpPr>
        <p:spPr>
          <a:xfrm>
            <a:off x="0" y="689899"/>
            <a:ext cx="9144000" cy="1077600"/>
          </a:xfrm>
          <a:prstGeom prst="rect">
            <a:avLst/>
          </a:prstGeom>
          <a:solidFill>
            <a:schemeClr val="dk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1" name="Google Shape;191;p19"/>
          <p:cNvSpPr/>
          <p:nvPr/>
        </p:nvSpPr>
        <p:spPr>
          <a:xfrm>
            <a:off x="0" y="1769100"/>
            <a:ext cx="1692000" cy="3374400"/>
          </a:xfrm>
          <a:prstGeom prst="rect">
            <a:avLst/>
          </a:prstGeom>
          <a:solidFill>
            <a:schemeClr val="lt1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2" name="Google Shape;192;p19"/>
          <p:cNvSpPr txBox="1">
            <a:spLocks noGrp="1"/>
          </p:cNvSpPr>
          <p:nvPr>
            <p:ph type="subTitle" idx="1"/>
          </p:nvPr>
        </p:nvSpPr>
        <p:spPr>
          <a:xfrm>
            <a:off x="2217910" y="2140339"/>
            <a:ext cx="1886100" cy="50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Poppins"/>
              <a:buNone/>
              <a:defRPr b="1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3" name="Google Shape;193;p19"/>
          <p:cNvSpPr txBox="1">
            <a:spLocks noGrp="1"/>
          </p:cNvSpPr>
          <p:nvPr>
            <p:ph type="subTitle" idx="2"/>
          </p:nvPr>
        </p:nvSpPr>
        <p:spPr>
          <a:xfrm>
            <a:off x="4377905" y="2140339"/>
            <a:ext cx="1886100" cy="50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Poppins"/>
              <a:buNone/>
              <a:defRPr b="1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4" name="Google Shape;194;p19"/>
          <p:cNvSpPr txBox="1">
            <a:spLocks noGrp="1"/>
          </p:cNvSpPr>
          <p:nvPr>
            <p:ph type="subTitle" idx="3"/>
          </p:nvPr>
        </p:nvSpPr>
        <p:spPr>
          <a:xfrm>
            <a:off x="2217910" y="3459916"/>
            <a:ext cx="1886100" cy="50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Poppins"/>
              <a:buNone/>
              <a:defRPr b="1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5" name="Google Shape;195;p19"/>
          <p:cNvSpPr txBox="1">
            <a:spLocks noGrp="1"/>
          </p:cNvSpPr>
          <p:nvPr>
            <p:ph type="subTitle" idx="4"/>
          </p:nvPr>
        </p:nvSpPr>
        <p:spPr>
          <a:xfrm>
            <a:off x="4377905" y="3459916"/>
            <a:ext cx="1886100" cy="50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Poppins"/>
              <a:buNone/>
              <a:defRPr b="1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6" name="Google Shape;196;p19"/>
          <p:cNvSpPr txBox="1">
            <a:spLocks noGrp="1"/>
          </p:cNvSpPr>
          <p:nvPr>
            <p:ph type="subTitle" idx="5"/>
          </p:nvPr>
        </p:nvSpPr>
        <p:spPr>
          <a:xfrm>
            <a:off x="2217910" y="2634714"/>
            <a:ext cx="1886100" cy="50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7" name="Google Shape;197;p19"/>
          <p:cNvSpPr txBox="1">
            <a:spLocks noGrp="1"/>
          </p:cNvSpPr>
          <p:nvPr>
            <p:ph type="subTitle" idx="6"/>
          </p:nvPr>
        </p:nvSpPr>
        <p:spPr>
          <a:xfrm>
            <a:off x="4377905" y="2634714"/>
            <a:ext cx="1886100" cy="50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8" name="Google Shape;198;p19"/>
          <p:cNvSpPr txBox="1">
            <a:spLocks noGrp="1"/>
          </p:cNvSpPr>
          <p:nvPr>
            <p:ph type="subTitle" idx="7"/>
          </p:nvPr>
        </p:nvSpPr>
        <p:spPr>
          <a:xfrm>
            <a:off x="2217910" y="3954291"/>
            <a:ext cx="1886100" cy="50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9" name="Google Shape;199;p19"/>
          <p:cNvSpPr txBox="1">
            <a:spLocks noGrp="1"/>
          </p:cNvSpPr>
          <p:nvPr>
            <p:ph type="subTitle" idx="8"/>
          </p:nvPr>
        </p:nvSpPr>
        <p:spPr>
          <a:xfrm>
            <a:off x="4377905" y="3954291"/>
            <a:ext cx="1886100" cy="50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0" name="Google Shape;200;p19"/>
          <p:cNvSpPr txBox="1">
            <a:spLocks noGrp="1"/>
          </p:cNvSpPr>
          <p:nvPr>
            <p:ph type="subTitle" idx="9"/>
          </p:nvPr>
        </p:nvSpPr>
        <p:spPr>
          <a:xfrm>
            <a:off x="6537897" y="2140339"/>
            <a:ext cx="1886100" cy="50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Poppins"/>
              <a:buNone/>
              <a:defRPr b="1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1" name="Google Shape;201;p19"/>
          <p:cNvSpPr txBox="1">
            <a:spLocks noGrp="1"/>
          </p:cNvSpPr>
          <p:nvPr>
            <p:ph type="subTitle" idx="13"/>
          </p:nvPr>
        </p:nvSpPr>
        <p:spPr>
          <a:xfrm>
            <a:off x="6537897" y="3459916"/>
            <a:ext cx="1886100" cy="50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Poppins"/>
              <a:buNone/>
              <a:defRPr b="1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2" name="Google Shape;202;p19"/>
          <p:cNvSpPr txBox="1">
            <a:spLocks noGrp="1"/>
          </p:cNvSpPr>
          <p:nvPr>
            <p:ph type="subTitle" idx="14"/>
          </p:nvPr>
        </p:nvSpPr>
        <p:spPr>
          <a:xfrm>
            <a:off x="6537897" y="2634714"/>
            <a:ext cx="1886100" cy="50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3" name="Google Shape;203;p19"/>
          <p:cNvSpPr txBox="1">
            <a:spLocks noGrp="1"/>
          </p:cNvSpPr>
          <p:nvPr>
            <p:ph type="subTitle" idx="15"/>
          </p:nvPr>
        </p:nvSpPr>
        <p:spPr>
          <a:xfrm>
            <a:off x="6537897" y="3954291"/>
            <a:ext cx="1886100" cy="50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4" name="Google Shape;204;p19"/>
          <p:cNvSpPr txBox="1">
            <a:spLocks noGrp="1"/>
          </p:cNvSpPr>
          <p:nvPr>
            <p:ph type="title"/>
          </p:nvPr>
        </p:nvSpPr>
        <p:spPr>
          <a:xfrm>
            <a:off x="716550" y="836100"/>
            <a:ext cx="7710900" cy="47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000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2"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22"/>
          <p:cNvSpPr/>
          <p:nvPr/>
        </p:nvSpPr>
        <p:spPr>
          <a:xfrm>
            <a:off x="720000" y="539500"/>
            <a:ext cx="7703700" cy="4061100"/>
          </a:xfrm>
          <a:prstGeom prst="rect">
            <a:avLst/>
          </a:prstGeom>
          <a:solidFill>
            <a:srgbClr val="FFFFFF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7" name="Google Shape;227;p22"/>
          <p:cNvSpPr/>
          <p:nvPr/>
        </p:nvSpPr>
        <p:spPr>
          <a:xfrm>
            <a:off x="720300" y="3387600"/>
            <a:ext cx="3852000" cy="1213200"/>
          </a:xfrm>
          <a:prstGeom prst="rect">
            <a:avLst/>
          </a:prstGeom>
          <a:solidFill>
            <a:schemeClr val="dk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8" name="Google Shape;228;p22"/>
          <p:cNvSpPr/>
          <p:nvPr/>
        </p:nvSpPr>
        <p:spPr>
          <a:xfrm>
            <a:off x="4572150" y="3387600"/>
            <a:ext cx="3852000" cy="1213200"/>
          </a:xfrm>
          <a:prstGeom prst="rect">
            <a:avLst/>
          </a:prstGeom>
          <a:solidFill>
            <a:schemeClr val="lt1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9" name="Google Shape;229;p22"/>
          <p:cNvSpPr/>
          <p:nvPr/>
        </p:nvSpPr>
        <p:spPr>
          <a:xfrm>
            <a:off x="720000" y="539500"/>
            <a:ext cx="7703700" cy="579600"/>
          </a:xfrm>
          <a:prstGeom prst="rect">
            <a:avLst/>
          </a:prstGeom>
          <a:solidFill>
            <a:schemeClr val="lt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0" name="Google Shape;230;p22"/>
          <p:cNvSpPr/>
          <p:nvPr/>
        </p:nvSpPr>
        <p:spPr>
          <a:xfrm>
            <a:off x="891787" y="747136"/>
            <a:ext cx="164100" cy="1641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1" name="Google Shape;231;p22"/>
          <p:cNvSpPr/>
          <p:nvPr/>
        </p:nvSpPr>
        <p:spPr>
          <a:xfrm>
            <a:off x="1170382" y="747136"/>
            <a:ext cx="164100" cy="1641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2" name="Google Shape;232;p22"/>
          <p:cNvSpPr/>
          <p:nvPr/>
        </p:nvSpPr>
        <p:spPr>
          <a:xfrm>
            <a:off x="1448978" y="747136"/>
            <a:ext cx="164100" cy="1641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3" name="Google Shape;233;p22"/>
          <p:cNvSpPr txBox="1">
            <a:spLocks noGrp="1"/>
          </p:cNvSpPr>
          <p:nvPr>
            <p:ph type="title"/>
          </p:nvPr>
        </p:nvSpPr>
        <p:spPr>
          <a:xfrm>
            <a:off x="905325" y="3717727"/>
            <a:ext cx="2543400" cy="69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Font typeface="Poppins"/>
              <a:buNone/>
              <a:defRPr sz="4000" b="1">
                <a:latin typeface="Poppins"/>
                <a:ea typeface="Poppins"/>
                <a:cs typeface="Poppins"/>
                <a:sym typeface="Poppi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Font typeface="Poppins"/>
              <a:buNone/>
              <a:defRPr sz="4000" b="1">
                <a:latin typeface="Poppins"/>
                <a:ea typeface="Poppins"/>
                <a:cs typeface="Poppins"/>
                <a:sym typeface="Poppi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Font typeface="Poppins"/>
              <a:buNone/>
              <a:defRPr sz="4000" b="1">
                <a:latin typeface="Poppins"/>
                <a:ea typeface="Poppins"/>
                <a:cs typeface="Poppins"/>
                <a:sym typeface="Poppi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Font typeface="Poppins"/>
              <a:buNone/>
              <a:defRPr sz="4000" b="1">
                <a:latin typeface="Poppins"/>
                <a:ea typeface="Poppins"/>
                <a:cs typeface="Poppins"/>
                <a:sym typeface="Poppi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Font typeface="Poppins"/>
              <a:buNone/>
              <a:defRPr sz="4000" b="1">
                <a:latin typeface="Poppins"/>
                <a:ea typeface="Poppins"/>
                <a:cs typeface="Poppins"/>
                <a:sym typeface="Poppi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Font typeface="Poppins"/>
              <a:buNone/>
              <a:defRPr sz="4000" b="1">
                <a:latin typeface="Poppins"/>
                <a:ea typeface="Poppins"/>
                <a:cs typeface="Poppins"/>
                <a:sym typeface="Poppi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Font typeface="Poppins"/>
              <a:buNone/>
              <a:defRPr sz="4000" b="1">
                <a:latin typeface="Poppins"/>
                <a:ea typeface="Poppins"/>
                <a:cs typeface="Poppins"/>
                <a:sym typeface="Poppi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Font typeface="Poppins"/>
              <a:buNone/>
              <a:defRPr sz="4000" b="1"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endParaRPr/>
          </a:p>
        </p:txBody>
      </p:sp>
      <p:sp>
        <p:nvSpPr>
          <p:cNvPr id="234" name="Google Shape;234;p22"/>
          <p:cNvSpPr txBox="1">
            <a:spLocks noGrp="1"/>
          </p:cNvSpPr>
          <p:nvPr>
            <p:ph type="subTitle" idx="1"/>
          </p:nvPr>
        </p:nvSpPr>
        <p:spPr>
          <a:xfrm>
            <a:off x="970650" y="1864725"/>
            <a:ext cx="2270700" cy="50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Poppins"/>
              <a:buNone/>
              <a:defRPr b="1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200"/>
              <a:buNone/>
              <a:defRPr sz="2200"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200"/>
              <a:buNone/>
              <a:defRPr sz="2200"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200"/>
              <a:buNone/>
              <a:defRPr sz="2200"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200"/>
              <a:buNone/>
              <a:defRPr sz="2200"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200"/>
              <a:buNone/>
              <a:defRPr sz="2200"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200"/>
              <a:buNone/>
              <a:defRPr sz="2200"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200"/>
              <a:buNone/>
              <a:defRPr sz="2200"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2200"/>
              <a:buNone/>
              <a:defRPr sz="2200"/>
            </a:lvl9pPr>
          </a:lstStyle>
          <a:p>
            <a:endParaRPr/>
          </a:p>
        </p:txBody>
      </p:sp>
      <p:sp>
        <p:nvSpPr>
          <p:cNvPr id="235" name="Google Shape;235;p22"/>
          <p:cNvSpPr txBox="1">
            <a:spLocks noGrp="1"/>
          </p:cNvSpPr>
          <p:nvPr>
            <p:ph type="subTitle" idx="2"/>
          </p:nvPr>
        </p:nvSpPr>
        <p:spPr>
          <a:xfrm>
            <a:off x="3382655" y="1864725"/>
            <a:ext cx="2270700" cy="50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Poppins"/>
              <a:buNone/>
              <a:defRPr b="1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200"/>
              <a:buNone/>
              <a:defRPr sz="2200"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200"/>
              <a:buNone/>
              <a:defRPr sz="2200"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200"/>
              <a:buNone/>
              <a:defRPr sz="2200"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200"/>
              <a:buNone/>
              <a:defRPr sz="2200"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200"/>
              <a:buNone/>
              <a:defRPr sz="2200"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200"/>
              <a:buNone/>
              <a:defRPr sz="2200"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200"/>
              <a:buNone/>
              <a:defRPr sz="2200"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2200"/>
              <a:buNone/>
              <a:defRPr sz="2200"/>
            </a:lvl9pPr>
          </a:lstStyle>
          <a:p>
            <a:endParaRPr/>
          </a:p>
        </p:txBody>
      </p:sp>
      <p:sp>
        <p:nvSpPr>
          <p:cNvPr id="236" name="Google Shape;236;p22"/>
          <p:cNvSpPr txBox="1">
            <a:spLocks noGrp="1"/>
          </p:cNvSpPr>
          <p:nvPr>
            <p:ph type="subTitle" idx="3"/>
          </p:nvPr>
        </p:nvSpPr>
        <p:spPr>
          <a:xfrm>
            <a:off x="5902660" y="1864725"/>
            <a:ext cx="2270700" cy="50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Poppins"/>
              <a:buNone/>
              <a:defRPr b="1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200"/>
              <a:buNone/>
              <a:defRPr sz="2200"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200"/>
              <a:buNone/>
              <a:defRPr sz="2200"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200"/>
              <a:buNone/>
              <a:defRPr sz="2200"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200"/>
              <a:buNone/>
              <a:defRPr sz="2200"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200"/>
              <a:buNone/>
              <a:defRPr sz="2200"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200"/>
              <a:buNone/>
              <a:defRPr sz="2200"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200"/>
              <a:buNone/>
              <a:defRPr sz="2200"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2200"/>
              <a:buNone/>
              <a:defRPr sz="2200"/>
            </a:lvl9pPr>
          </a:lstStyle>
          <a:p>
            <a:endParaRPr/>
          </a:p>
        </p:txBody>
      </p:sp>
      <p:sp>
        <p:nvSpPr>
          <p:cNvPr id="237" name="Google Shape;237;p22"/>
          <p:cNvSpPr txBox="1">
            <a:spLocks noGrp="1"/>
          </p:cNvSpPr>
          <p:nvPr>
            <p:ph type="subTitle" idx="4"/>
          </p:nvPr>
        </p:nvSpPr>
        <p:spPr>
          <a:xfrm>
            <a:off x="970650" y="2368725"/>
            <a:ext cx="2270700" cy="57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8" name="Google Shape;238;p22"/>
          <p:cNvSpPr txBox="1">
            <a:spLocks noGrp="1"/>
          </p:cNvSpPr>
          <p:nvPr>
            <p:ph type="subTitle" idx="5"/>
          </p:nvPr>
        </p:nvSpPr>
        <p:spPr>
          <a:xfrm>
            <a:off x="3382650" y="2368725"/>
            <a:ext cx="2270700" cy="57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9" name="Google Shape;239;p22"/>
          <p:cNvSpPr txBox="1">
            <a:spLocks noGrp="1"/>
          </p:cNvSpPr>
          <p:nvPr>
            <p:ph type="subTitle" idx="6"/>
          </p:nvPr>
        </p:nvSpPr>
        <p:spPr>
          <a:xfrm>
            <a:off x="5902650" y="2368725"/>
            <a:ext cx="2270700" cy="57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3"/>
          <p:cNvSpPr/>
          <p:nvPr/>
        </p:nvSpPr>
        <p:spPr>
          <a:xfrm>
            <a:off x="1539000" y="3387600"/>
            <a:ext cx="6884700" cy="1213200"/>
          </a:xfrm>
          <a:prstGeom prst="rect">
            <a:avLst/>
          </a:prstGeom>
          <a:solidFill>
            <a:schemeClr val="dk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" name="Google Shape;20;p3"/>
          <p:cNvSpPr/>
          <p:nvPr/>
        </p:nvSpPr>
        <p:spPr>
          <a:xfrm>
            <a:off x="720000" y="539500"/>
            <a:ext cx="7703700" cy="4061100"/>
          </a:xfrm>
          <a:prstGeom prst="rect">
            <a:avLst/>
          </a:prstGeom>
          <a:solidFill>
            <a:srgbClr val="F2F2F2">
              <a:alpha val="0"/>
            </a:srgbClr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21;p3"/>
          <p:cNvSpPr/>
          <p:nvPr/>
        </p:nvSpPr>
        <p:spPr>
          <a:xfrm>
            <a:off x="720000" y="1122350"/>
            <a:ext cx="819000" cy="3478500"/>
          </a:xfrm>
          <a:prstGeom prst="rect">
            <a:avLst/>
          </a:prstGeom>
          <a:solidFill>
            <a:schemeClr val="lt1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" name="Google Shape;22;p3"/>
          <p:cNvSpPr/>
          <p:nvPr/>
        </p:nvSpPr>
        <p:spPr>
          <a:xfrm>
            <a:off x="720000" y="539500"/>
            <a:ext cx="7703700" cy="579600"/>
          </a:xfrm>
          <a:prstGeom prst="rect">
            <a:avLst/>
          </a:prstGeom>
          <a:solidFill>
            <a:schemeClr val="lt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" name="Google Shape;23;p3"/>
          <p:cNvSpPr/>
          <p:nvPr/>
        </p:nvSpPr>
        <p:spPr>
          <a:xfrm>
            <a:off x="891787" y="747136"/>
            <a:ext cx="164100" cy="1641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" name="Google Shape;24;p3"/>
          <p:cNvSpPr/>
          <p:nvPr/>
        </p:nvSpPr>
        <p:spPr>
          <a:xfrm>
            <a:off x="1170382" y="747136"/>
            <a:ext cx="164100" cy="1641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" name="Google Shape;25;p3"/>
          <p:cNvSpPr/>
          <p:nvPr/>
        </p:nvSpPr>
        <p:spPr>
          <a:xfrm>
            <a:off x="1448978" y="747136"/>
            <a:ext cx="164100" cy="1641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" name="Google Shape;26;p3"/>
          <p:cNvSpPr txBox="1">
            <a:spLocks noGrp="1"/>
          </p:cNvSpPr>
          <p:nvPr>
            <p:ph type="title"/>
          </p:nvPr>
        </p:nvSpPr>
        <p:spPr>
          <a:xfrm>
            <a:off x="2194650" y="3545900"/>
            <a:ext cx="55734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5"/>
          <p:cNvSpPr/>
          <p:nvPr/>
        </p:nvSpPr>
        <p:spPr>
          <a:xfrm>
            <a:off x="720000" y="539500"/>
            <a:ext cx="7703700" cy="4061100"/>
          </a:xfrm>
          <a:prstGeom prst="rect">
            <a:avLst/>
          </a:prstGeom>
          <a:solidFill>
            <a:srgbClr val="FFFFFF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" name="Google Shape;38;p5"/>
          <p:cNvSpPr/>
          <p:nvPr/>
        </p:nvSpPr>
        <p:spPr>
          <a:xfrm>
            <a:off x="720300" y="3387600"/>
            <a:ext cx="3132000" cy="1213200"/>
          </a:xfrm>
          <a:prstGeom prst="rect">
            <a:avLst/>
          </a:prstGeom>
          <a:solidFill>
            <a:schemeClr val="dk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" name="Google Shape;39;p5"/>
          <p:cNvSpPr/>
          <p:nvPr/>
        </p:nvSpPr>
        <p:spPr>
          <a:xfrm>
            <a:off x="7452000" y="1119100"/>
            <a:ext cx="972000" cy="3481800"/>
          </a:xfrm>
          <a:prstGeom prst="rect">
            <a:avLst/>
          </a:prstGeom>
          <a:solidFill>
            <a:schemeClr val="lt1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" name="Google Shape;40;p5"/>
          <p:cNvSpPr/>
          <p:nvPr/>
        </p:nvSpPr>
        <p:spPr>
          <a:xfrm>
            <a:off x="720000" y="539500"/>
            <a:ext cx="7703700" cy="579600"/>
          </a:xfrm>
          <a:prstGeom prst="rect">
            <a:avLst/>
          </a:prstGeom>
          <a:solidFill>
            <a:schemeClr val="lt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" name="Google Shape;41;p5"/>
          <p:cNvSpPr/>
          <p:nvPr/>
        </p:nvSpPr>
        <p:spPr>
          <a:xfrm>
            <a:off x="891787" y="747136"/>
            <a:ext cx="164100" cy="1641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" name="Google Shape;42;p5"/>
          <p:cNvSpPr/>
          <p:nvPr/>
        </p:nvSpPr>
        <p:spPr>
          <a:xfrm>
            <a:off x="1170382" y="747136"/>
            <a:ext cx="164100" cy="1641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" name="Google Shape;43;p5"/>
          <p:cNvSpPr/>
          <p:nvPr/>
        </p:nvSpPr>
        <p:spPr>
          <a:xfrm>
            <a:off x="1448978" y="747136"/>
            <a:ext cx="164100" cy="1641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4" name="Google Shape;44;p5"/>
          <p:cNvGrpSpPr/>
          <p:nvPr/>
        </p:nvGrpSpPr>
        <p:grpSpPr>
          <a:xfrm>
            <a:off x="720125" y="1119100"/>
            <a:ext cx="3131975" cy="2268600"/>
            <a:chOff x="720125" y="1119100"/>
            <a:chExt cx="3131975" cy="2268600"/>
          </a:xfrm>
        </p:grpSpPr>
        <p:pic>
          <p:nvPicPr>
            <p:cNvPr id="45" name="Google Shape;45;p5"/>
            <p:cNvPicPr preferRelativeResize="0"/>
            <p:nvPr/>
          </p:nvPicPr>
          <p:blipFill rotWithShape="1">
            <a:blip r:embed="rId2">
              <a:alphaModFix/>
            </a:blip>
            <a:srcRect l="3756" r="4390"/>
            <a:stretch/>
          </p:blipFill>
          <p:spPr>
            <a:xfrm>
              <a:off x="720125" y="1119100"/>
              <a:ext cx="3131694" cy="2268499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46" name="Google Shape;46;p5"/>
            <p:cNvSpPr/>
            <p:nvPr/>
          </p:nvSpPr>
          <p:spPr>
            <a:xfrm>
              <a:off x="720400" y="1119100"/>
              <a:ext cx="3131700" cy="2268600"/>
            </a:xfrm>
            <a:prstGeom prst="rect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7" name="Google Shape;47;p5"/>
          <p:cNvSpPr txBox="1">
            <a:spLocks noGrp="1"/>
          </p:cNvSpPr>
          <p:nvPr>
            <p:ph type="title"/>
          </p:nvPr>
        </p:nvSpPr>
        <p:spPr>
          <a:xfrm>
            <a:off x="867225" y="3727575"/>
            <a:ext cx="2984700" cy="47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5"/>
          <p:cNvSpPr txBox="1">
            <a:spLocks noGrp="1"/>
          </p:cNvSpPr>
          <p:nvPr>
            <p:ph type="body" idx="1"/>
          </p:nvPr>
        </p:nvSpPr>
        <p:spPr>
          <a:xfrm>
            <a:off x="4231725" y="1623900"/>
            <a:ext cx="2500200" cy="110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marL="457200" lvl="0" indent="-317500" algn="r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49" name="Google Shape;49;p5"/>
          <p:cNvSpPr txBox="1">
            <a:spLocks noGrp="1"/>
          </p:cNvSpPr>
          <p:nvPr>
            <p:ph type="body" idx="2"/>
          </p:nvPr>
        </p:nvSpPr>
        <p:spPr>
          <a:xfrm>
            <a:off x="4231725" y="2925375"/>
            <a:ext cx="2500200" cy="110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9" name="Google Shape;59;p7"/>
          <p:cNvGrpSpPr/>
          <p:nvPr/>
        </p:nvGrpSpPr>
        <p:grpSpPr>
          <a:xfrm>
            <a:off x="720000" y="539500"/>
            <a:ext cx="7703700" cy="4061100"/>
            <a:chOff x="720000" y="539500"/>
            <a:chExt cx="7703700" cy="4061100"/>
          </a:xfrm>
        </p:grpSpPr>
        <p:sp>
          <p:nvSpPr>
            <p:cNvPr id="60" name="Google Shape;60;p7"/>
            <p:cNvSpPr/>
            <p:nvPr/>
          </p:nvSpPr>
          <p:spPr>
            <a:xfrm>
              <a:off x="720000" y="539500"/>
              <a:ext cx="7703700" cy="4061100"/>
            </a:xfrm>
            <a:prstGeom prst="rect">
              <a:avLst/>
            </a:prstGeom>
            <a:solidFill>
              <a:srgbClr val="FFFFFF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7"/>
            <p:cNvSpPr/>
            <p:nvPr/>
          </p:nvSpPr>
          <p:spPr>
            <a:xfrm>
              <a:off x="720000" y="539500"/>
              <a:ext cx="7703700" cy="579600"/>
            </a:xfrm>
            <a:prstGeom prst="rect">
              <a:avLst/>
            </a:prstGeom>
            <a:solidFill>
              <a:schemeClr val="lt2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7"/>
            <p:cNvSpPr/>
            <p:nvPr/>
          </p:nvSpPr>
          <p:spPr>
            <a:xfrm>
              <a:off x="891787" y="747136"/>
              <a:ext cx="164100" cy="1641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63;p7"/>
            <p:cNvSpPr/>
            <p:nvPr/>
          </p:nvSpPr>
          <p:spPr>
            <a:xfrm>
              <a:off x="1170382" y="747136"/>
              <a:ext cx="164100" cy="1641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64;p7"/>
            <p:cNvSpPr/>
            <p:nvPr/>
          </p:nvSpPr>
          <p:spPr>
            <a:xfrm>
              <a:off x="1448978" y="747136"/>
              <a:ext cx="164100" cy="1641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5" name="Google Shape;65;p7"/>
          <p:cNvSpPr txBox="1">
            <a:spLocks noGrp="1"/>
          </p:cNvSpPr>
          <p:nvPr>
            <p:ph type="title"/>
          </p:nvPr>
        </p:nvSpPr>
        <p:spPr>
          <a:xfrm rot="-5400000">
            <a:off x="-19191" y="2509803"/>
            <a:ext cx="3117000" cy="77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000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7"/>
          <p:cNvSpPr txBox="1">
            <a:spLocks noGrp="1"/>
          </p:cNvSpPr>
          <p:nvPr>
            <p:ph type="subTitle" idx="1"/>
          </p:nvPr>
        </p:nvSpPr>
        <p:spPr>
          <a:xfrm>
            <a:off x="3135502" y="1767600"/>
            <a:ext cx="2571900" cy="200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400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9"/>
          <p:cNvSpPr/>
          <p:nvPr/>
        </p:nvSpPr>
        <p:spPr>
          <a:xfrm>
            <a:off x="1538850" y="2395100"/>
            <a:ext cx="4852800" cy="2205600"/>
          </a:xfrm>
          <a:prstGeom prst="rect">
            <a:avLst/>
          </a:prstGeom>
          <a:solidFill>
            <a:srgbClr val="FFFFFF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" name="Google Shape;78;p9"/>
          <p:cNvSpPr/>
          <p:nvPr/>
        </p:nvSpPr>
        <p:spPr>
          <a:xfrm>
            <a:off x="720000" y="539500"/>
            <a:ext cx="7703700" cy="4061100"/>
          </a:xfrm>
          <a:prstGeom prst="rect">
            <a:avLst/>
          </a:prstGeom>
          <a:solidFill>
            <a:srgbClr val="F2F2F2">
              <a:alpha val="0"/>
            </a:srgbClr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" name="Google Shape;79;p9"/>
          <p:cNvSpPr/>
          <p:nvPr/>
        </p:nvSpPr>
        <p:spPr>
          <a:xfrm>
            <a:off x="1538895" y="1126995"/>
            <a:ext cx="4852800" cy="1268100"/>
          </a:xfrm>
          <a:prstGeom prst="rect">
            <a:avLst/>
          </a:prstGeom>
          <a:solidFill>
            <a:schemeClr val="dk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" name="Google Shape;80;p9"/>
          <p:cNvSpPr/>
          <p:nvPr/>
        </p:nvSpPr>
        <p:spPr>
          <a:xfrm>
            <a:off x="720000" y="1122350"/>
            <a:ext cx="819000" cy="3478500"/>
          </a:xfrm>
          <a:prstGeom prst="rect">
            <a:avLst/>
          </a:prstGeom>
          <a:solidFill>
            <a:schemeClr val="lt1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" name="Google Shape;81;p9"/>
          <p:cNvSpPr/>
          <p:nvPr/>
        </p:nvSpPr>
        <p:spPr>
          <a:xfrm>
            <a:off x="720000" y="539500"/>
            <a:ext cx="7703700" cy="579600"/>
          </a:xfrm>
          <a:prstGeom prst="rect">
            <a:avLst/>
          </a:prstGeom>
          <a:solidFill>
            <a:schemeClr val="lt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9"/>
          <p:cNvSpPr/>
          <p:nvPr/>
        </p:nvSpPr>
        <p:spPr>
          <a:xfrm>
            <a:off x="891787" y="747136"/>
            <a:ext cx="164100" cy="1641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" name="Google Shape;83;p9"/>
          <p:cNvSpPr/>
          <p:nvPr/>
        </p:nvSpPr>
        <p:spPr>
          <a:xfrm>
            <a:off x="1170382" y="747136"/>
            <a:ext cx="164100" cy="1641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" name="Google Shape;84;p9"/>
          <p:cNvSpPr/>
          <p:nvPr/>
        </p:nvSpPr>
        <p:spPr>
          <a:xfrm>
            <a:off x="1448978" y="747136"/>
            <a:ext cx="164100" cy="1641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" name="Google Shape;85;p9"/>
          <p:cNvSpPr txBox="1">
            <a:spLocks noGrp="1"/>
          </p:cNvSpPr>
          <p:nvPr>
            <p:ph type="title"/>
          </p:nvPr>
        </p:nvSpPr>
        <p:spPr>
          <a:xfrm>
            <a:off x="1692000" y="1214791"/>
            <a:ext cx="4578900" cy="77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000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>
            <a:endParaRPr/>
          </a:p>
        </p:txBody>
      </p:sp>
      <p:sp>
        <p:nvSpPr>
          <p:cNvPr id="86" name="Google Shape;86;p9"/>
          <p:cNvSpPr txBox="1">
            <a:spLocks noGrp="1"/>
          </p:cNvSpPr>
          <p:nvPr>
            <p:ph type="body" idx="1"/>
          </p:nvPr>
        </p:nvSpPr>
        <p:spPr>
          <a:xfrm>
            <a:off x="1692000" y="2847600"/>
            <a:ext cx="3600000" cy="144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400"/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"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7" name="Google Shape;107;p13"/>
          <p:cNvGrpSpPr/>
          <p:nvPr/>
        </p:nvGrpSpPr>
        <p:grpSpPr>
          <a:xfrm>
            <a:off x="0" y="0"/>
            <a:ext cx="9144000" cy="5143500"/>
            <a:chOff x="0" y="0"/>
            <a:chExt cx="9144000" cy="5143500"/>
          </a:xfrm>
        </p:grpSpPr>
        <p:sp>
          <p:nvSpPr>
            <p:cNvPr id="108" name="Google Shape;108;p13"/>
            <p:cNvSpPr/>
            <p:nvPr/>
          </p:nvSpPr>
          <p:spPr>
            <a:xfrm>
              <a:off x="0" y="0"/>
              <a:ext cx="9144000" cy="5143500"/>
            </a:xfrm>
            <a:prstGeom prst="rect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13"/>
            <p:cNvSpPr/>
            <p:nvPr/>
          </p:nvSpPr>
          <p:spPr>
            <a:xfrm>
              <a:off x="0" y="0"/>
              <a:ext cx="9144000" cy="687600"/>
            </a:xfrm>
            <a:prstGeom prst="rect">
              <a:avLst/>
            </a:prstGeom>
            <a:solidFill>
              <a:schemeClr val="lt2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10;p13"/>
            <p:cNvSpPr/>
            <p:nvPr/>
          </p:nvSpPr>
          <p:spPr>
            <a:xfrm>
              <a:off x="203900" y="246450"/>
              <a:ext cx="194700" cy="1947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13"/>
            <p:cNvSpPr/>
            <p:nvPr/>
          </p:nvSpPr>
          <p:spPr>
            <a:xfrm>
              <a:off x="534575" y="246450"/>
              <a:ext cx="194700" cy="1947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13"/>
            <p:cNvSpPr/>
            <p:nvPr/>
          </p:nvSpPr>
          <p:spPr>
            <a:xfrm>
              <a:off x="865250" y="246450"/>
              <a:ext cx="194700" cy="1947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3" name="Google Shape;113;p13"/>
          <p:cNvSpPr/>
          <p:nvPr/>
        </p:nvSpPr>
        <p:spPr>
          <a:xfrm>
            <a:off x="0" y="687600"/>
            <a:ext cx="9144000" cy="1232400"/>
          </a:xfrm>
          <a:prstGeom prst="rect">
            <a:avLst/>
          </a:prstGeom>
          <a:solidFill>
            <a:schemeClr val="lt1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" name="Google Shape;114;p13"/>
          <p:cNvSpPr/>
          <p:nvPr/>
        </p:nvSpPr>
        <p:spPr>
          <a:xfrm>
            <a:off x="0" y="3387600"/>
            <a:ext cx="9144000" cy="1755900"/>
          </a:xfrm>
          <a:prstGeom prst="rect">
            <a:avLst/>
          </a:prstGeom>
          <a:solidFill>
            <a:schemeClr val="dk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" name="Google Shape;115;p13"/>
          <p:cNvSpPr txBox="1">
            <a:spLocks noGrp="1"/>
          </p:cNvSpPr>
          <p:nvPr>
            <p:ph type="title" hasCustomPrompt="1"/>
          </p:nvPr>
        </p:nvSpPr>
        <p:spPr>
          <a:xfrm>
            <a:off x="1072550" y="1502250"/>
            <a:ext cx="1080000" cy="835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0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r>
              <a:t>xx%</a:t>
            </a:r>
          </a:p>
        </p:txBody>
      </p:sp>
      <p:sp>
        <p:nvSpPr>
          <p:cNvPr id="116" name="Google Shape;116;p13"/>
          <p:cNvSpPr txBox="1">
            <a:spLocks noGrp="1"/>
          </p:cNvSpPr>
          <p:nvPr>
            <p:ph type="subTitle" idx="1"/>
          </p:nvPr>
        </p:nvSpPr>
        <p:spPr>
          <a:xfrm>
            <a:off x="524600" y="2638837"/>
            <a:ext cx="2175900" cy="50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Poppins"/>
              <a:buNone/>
              <a:defRPr b="1"/>
            </a:lvl1pPr>
            <a:lvl2pPr lvl="1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7" name="Google Shape;117;p13"/>
          <p:cNvSpPr txBox="1">
            <a:spLocks noGrp="1"/>
          </p:cNvSpPr>
          <p:nvPr>
            <p:ph type="title" idx="2" hasCustomPrompt="1"/>
          </p:nvPr>
        </p:nvSpPr>
        <p:spPr>
          <a:xfrm>
            <a:off x="3045600" y="1502250"/>
            <a:ext cx="1080000" cy="835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0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r>
              <a:t>xx%</a:t>
            </a:r>
          </a:p>
        </p:txBody>
      </p:sp>
      <p:sp>
        <p:nvSpPr>
          <p:cNvPr id="118" name="Google Shape;118;p13"/>
          <p:cNvSpPr txBox="1">
            <a:spLocks noGrp="1"/>
          </p:cNvSpPr>
          <p:nvPr>
            <p:ph type="subTitle" idx="3"/>
          </p:nvPr>
        </p:nvSpPr>
        <p:spPr>
          <a:xfrm>
            <a:off x="2497524" y="2638837"/>
            <a:ext cx="2175900" cy="50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Poppins"/>
              <a:buNone/>
              <a:defRPr b="1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9" name="Google Shape;119;p13"/>
          <p:cNvSpPr txBox="1">
            <a:spLocks noGrp="1"/>
          </p:cNvSpPr>
          <p:nvPr>
            <p:ph type="title" idx="4" hasCustomPrompt="1"/>
          </p:nvPr>
        </p:nvSpPr>
        <p:spPr>
          <a:xfrm>
            <a:off x="5021499" y="1502250"/>
            <a:ext cx="1080000" cy="835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0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r>
              <a:t>xx%</a:t>
            </a:r>
          </a:p>
        </p:txBody>
      </p:sp>
      <p:sp>
        <p:nvSpPr>
          <p:cNvPr id="120" name="Google Shape;120;p13"/>
          <p:cNvSpPr txBox="1">
            <a:spLocks noGrp="1"/>
          </p:cNvSpPr>
          <p:nvPr>
            <p:ph type="subTitle" idx="5"/>
          </p:nvPr>
        </p:nvSpPr>
        <p:spPr>
          <a:xfrm>
            <a:off x="4473538" y="2638837"/>
            <a:ext cx="2175900" cy="50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Poppins"/>
              <a:buNone/>
              <a:defRPr b="1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1" name="Google Shape;121;p13"/>
          <p:cNvSpPr txBox="1">
            <a:spLocks noGrp="1"/>
          </p:cNvSpPr>
          <p:nvPr>
            <p:ph type="title" idx="6" hasCustomPrompt="1"/>
          </p:nvPr>
        </p:nvSpPr>
        <p:spPr>
          <a:xfrm>
            <a:off x="6991776" y="1502250"/>
            <a:ext cx="1080000" cy="835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0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r>
              <a:t>xx%</a:t>
            </a:r>
          </a:p>
        </p:txBody>
      </p:sp>
      <p:sp>
        <p:nvSpPr>
          <p:cNvPr id="122" name="Google Shape;122;p13"/>
          <p:cNvSpPr txBox="1">
            <a:spLocks noGrp="1"/>
          </p:cNvSpPr>
          <p:nvPr>
            <p:ph type="subTitle" idx="7"/>
          </p:nvPr>
        </p:nvSpPr>
        <p:spPr>
          <a:xfrm>
            <a:off x="6443837" y="2638837"/>
            <a:ext cx="2175900" cy="50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Poppins"/>
              <a:buNone/>
              <a:defRPr b="1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3" name="Google Shape;123;p13"/>
          <p:cNvSpPr txBox="1">
            <a:spLocks noGrp="1"/>
          </p:cNvSpPr>
          <p:nvPr>
            <p:ph type="title" idx="8"/>
          </p:nvPr>
        </p:nvSpPr>
        <p:spPr>
          <a:xfrm>
            <a:off x="1863000" y="3909875"/>
            <a:ext cx="5418000" cy="83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3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 2">
  <p:cSld name="CUSTOM_9"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7" name="Google Shape;137;p15"/>
          <p:cNvGrpSpPr/>
          <p:nvPr/>
        </p:nvGrpSpPr>
        <p:grpSpPr>
          <a:xfrm>
            <a:off x="720000" y="539500"/>
            <a:ext cx="7703700" cy="4061100"/>
            <a:chOff x="720000" y="539500"/>
            <a:chExt cx="7703700" cy="4061100"/>
          </a:xfrm>
        </p:grpSpPr>
        <p:sp>
          <p:nvSpPr>
            <p:cNvPr id="138" name="Google Shape;138;p15"/>
            <p:cNvSpPr/>
            <p:nvPr/>
          </p:nvSpPr>
          <p:spPr>
            <a:xfrm>
              <a:off x="720000" y="539500"/>
              <a:ext cx="7703700" cy="4061100"/>
            </a:xfrm>
            <a:prstGeom prst="rect">
              <a:avLst/>
            </a:prstGeom>
            <a:solidFill>
              <a:srgbClr val="FFFFFF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39;p15"/>
            <p:cNvSpPr/>
            <p:nvPr/>
          </p:nvSpPr>
          <p:spPr>
            <a:xfrm>
              <a:off x="720000" y="539500"/>
              <a:ext cx="7703700" cy="579600"/>
            </a:xfrm>
            <a:prstGeom prst="rect">
              <a:avLst/>
            </a:prstGeom>
            <a:solidFill>
              <a:schemeClr val="lt2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40;p15"/>
            <p:cNvSpPr/>
            <p:nvPr/>
          </p:nvSpPr>
          <p:spPr>
            <a:xfrm>
              <a:off x="891787" y="747136"/>
              <a:ext cx="164100" cy="1641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41;p15"/>
            <p:cNvSpPr/>
            <p:nvPr/>
          </p:nvSpPr>
          <p:spPr>
            <a:xfrm>
              <a:off x="1170382" y="747136"/>
              <a:ext cx="164100" cy="1641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15"/>
            <p:cNvSpPr/>
            <p:nvPr/>
          </p:nvSpPr>
          <p:spPr>
            <a:xfrm>
              <a:off x="1448978" y="747136"/>
              <a:ext cx="164100" cy="1641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3" name="Google Shape;143;p15"/>
          <p:cNvSpPr txBox="1">
            <a:spLocks noGrp="1"/>
          </p:cNvSpPr>
          <p:nvPr>
            <p:ph type="title"/>
          </p:nvPr>
        </p:nvSpPr>
        <p:spPr>
          <a:xfrm rot="-5400000">
            <a:off x="-67415" y="2459547"/>
            <a:ext cx="3217500" cy="77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000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>
            <a:endParaRPr/>
          </a:p>
        </p:txBody>
      </p:sp>
      <p:sp>
        <p:nvSpPr>
          <p:cNvPr id="144" name="Google Shape;144;p15"/>
          <p:cNvSpPr txBox="1">
            <a:spLocks noGrp="1"/>
          </p:cNvSpPr>
          <p:nvPr>
            <p:ph type="subTitle" idx="1"/>
          </p:nvPr>
        </p:nvSpPr>
        <p:spPr>
          <a:xfrm>
            <a:off x="3838700" y="1761900"/>
            <a:ext cx="2691600" cy="217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7"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17"/>
          <p:cNvSpPr/>
          <p:nvPr/>
        </p:nvSpPr>
        <p:spPr>
          <a:xfrm>
            <a:off x="720000" y="1122350"/>
            <a:ext cx="3852000" cy="3478500"/>
          </a:xfrm>
          <a:prstGeom prst="rect">
            <a:avLst/>
          </a:prstGeom>
          <a:solidFill>
            <a:schemeClr val="dk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" name="Google Shape;156;p17"/>
          <p:cNvSpPr/>
          <p:nvPr/>
        </p:nvSpPr>
        <p:spPr>
          <a:xfrm>
            <a:off x="4572000" y="3365750"/>
            <a:ext cx="3852000" cy="1235100"/>
          </a:xfrm>
          <a:prstGeom prst="rect">
            <a:avLst/>
          </a:prstGeom>
          <a:solidFill>
            <a:schemeClr val="lt1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7" name="Google Shape;157;p17"/>
          <p:cNvSpPr/>
          <p:nvPr/>
        </p:nvSpPr>
        <p:spPr>
          <a:xfrm>
            <a:off x="720000" y="539500"/>
            <a:ext cx="7703700" cy="4061100"/>
          </a:xfrm>
          <a:prstGeom prst="rect">
            <a:avLst/>
          </a:prstGeom>
          <a:solidFill>
            <a:srgbClr val="F2F2F2">
              <a:alpha val="0"/>
            </a:srgbClr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8" name="Google Shape;158;p17"/>
          <p:cNvSpPr/>
          <p:nvPr/>
        </p:nvSpPr>
        <p:spPr>
          <a:xfrm>
            <a:off x="720000" y="539500"/>
            <a:ext cx="7703700" cy="579600"/>
          </a:xfrm>
          <a:prstGeom prst="rect">
            <a:avLst/>
          </a:prstGeom>
          <a:solidFill>
            <a:schemeClr val="lt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9" name="Google Shape;159;p17"/>
          <p:cNvSpPr/>
          <p:nvPr/>
        </p:nvSpPr>
        <p:spPr>
          <a:xfrm>
            <a:off x="891787" y="747136"/>
            <a:ext cx="164100" cy="1641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0" name="Google Shape;160;p17"/>
          <p:cNvSpPr/>
          <p:nvPr/>
        </p:nvSpPr>
        <p:spPr>
          <a:xfrm>
            <a:off x="1170382" y="747136"/>
            <a:ext cx="164100" cy="1641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1" name="Google Shape;161;p17"/>
          <p:cNvSpPr/>
          <p:nvPr/>
        </p:nvSpPr>
        <p:spPr>
          <a:xfrm>
            <a:off x="1448978" y="747136"/>
            <a:ext cx="164100" cy="1641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2" name="Google Shape;162;p17"/>
          <p:cNvSpPr txBox="1">
            <a:spLocks noGrp="1"/>
          </p:cNvSpPr>
          <p:nvPr>
            <p:ph type="title"/>
          </p:nvPr>
        </p:nvSpPr>
        <p:spPr>
          <a:xfrm>
            <a:off x="972000" y="1233175"/>
            <a:ext cx="29577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163" name="Google Shape;163;p17"/>
          <p:cNvSpPr txBox="1">
            <a:spLocks noGrp="1"/>
          </p:cNvSpPr>
          <p:nvPr>
            <p:ph type="subTitle" idx="1"/>
          </p:nvPr>
        </p:nvSpPr>
        <p:spPr>
          <a:xfrm>
            <a:off x="972150" y="2803075"/>
            <a:ext cx="29577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400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64" name="Google Shape;164;p17"/>
          <p:cNvSpPr txBox="1"/>
          <p:nvPr/>
        </p:nvSpPr>
        <p:spPr>
          <a:xfrm>
            <a:off x="5292000" y="3725400"/>
            <a:ext cx="2880000" cy="72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CREDITS: This presentation template was created by </a:t>
            </a:r>
            <a:r>
              <a:rPr lang="en-GB" sz="1100">
                <a:solidFill>
                  <a:schemeClr val="dk1"/>
                </a:solidFill>
                <a:uFill>
                  <a:noFill/>
                </a:uFill>
                <a:latin typeface="Josefin Sans"/>
                <a:ea typeface="Josefin Sans"/>
                <a:cs typeface="Josefin Sans"/>
                <a:sym typeface="Josefin Sans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-GB" sz="1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, including icons by </a:t>
            </a:r>
            <a:r>
              <a:rPr lang="en-GB" sz="1100">
                <a:solidFill>
                  <a:schemeClr val="dk1"/>
                </a:solidFill>
                <a:uFill>
                  <a:noFill/>
                </a:uFill>
                <a:latin typeface="Josefin Sans"/>
                <a:ea typeface="Josefin Sans"/>
                <a:cs typeface="Josefin Sans"/>
                <a:sym typeface="Josefin Sans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-GB" sz="1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, infographics &amp; images by </a:t>
            </a:r>
            <a:r>
              <a:rPr lang="en-GB" sz="1100">
                <a:solidFill>
                  <a:schemeClr val="dk1"/>
                </a:solidFill>
                <a:uFill>
                  <a:noFill/>
                </a:uFill>
                <a:latin typeface="Josefin Sans"/>
                <a:ea typeface="Josefin Sans"/>
                <a:cs typeface="Josefin Sans"/>
                <a:sym typeface="Josefin Sans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r>
              <a:rPr lang="en-GB" sz="1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 </a:t>
            </a:r>
            <a:endParaRPr sz="1100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noFill/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47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Righteous"/>
              <a:buNone/>
              <a:defRPr sz="4000" b="1">
                <a:solidFill>
                  <a:schemeClr val="dk1"/>
                </a:solidFill>
                <a:latin typeface="Righteous"/>
                <a:ea typeface="Righteous"/>
                <a:cs typeface="Righteous"/>
                <a:sym typeface="Righteou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None/>
              <a:defRPr sz="40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None/>
              <a:defRPr sz="40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None/>
              <a:defRPr sz="40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None/>
              <a:defRPr sz="40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None/>
              <a:defRPr sz="40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None/>
              <a:defRPr sz="40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None/>
              <a:defRPr sz="40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None/>
              <a:defRPr sz="4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17500" cy="344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Josefin Sans"/>
              <a:buChar char="●"/>
              <a:defRPr sz="18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marL="914400" lvl="1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Josefin Sans"/>
              <a:buChar char="○"/>
              <a:defRPr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marL="1371600" lvl="2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Josefin Sans"/>
              <a:buChar char="■"/>
              <a:defRPr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marL="1828800" lvl="3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Josefin Sans"/>
              <a:buChar char="●"/>
              <a:defRPr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marL="2286000" lvl="4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Josefin Sans"/>
              <a:buChar char="○"/>
              <a:defRPr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marL="2743200" lvl="5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Josefin Sans"/>
              <a:buChar char="■"/>
              <a:defRPr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marL="3200400" lvl="6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Josefin Sans"/>
              <a:buChar char="●"/>
              <a:defRPr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marL="3657600" lvl="7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Josefin Sans"/>
              <a:buChar char="○"/>
              <a:defRPr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marL="4114800" lvl="8" indent="-3175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Josefin Sans"/>
              <a:buChar char="■"/>
              <a:defRPr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1" r:id="rId3"/>
    <p:sldLayoutId id="2147483653" r:id="rId4"/>
    <p:sldLayoutId id="2147483655" r:id="rId5"/>
    <p:sldLayoutId id="2147483658" r:id="rId6"/>
    <p:sldLayoutId id="2147483659" r:id="rId7"/>
    <p:sldLayoutId id="2147483661" r:id="rId8"/>
    <p:sldLayoutId id="2147483663" r:id="rId9"/>
    <p:sldLayoutId id="2147483665" r:id="rId10"/>
    <p:sldLayoutId id="214748366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slide" Target="slide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7" Type="http://schemas.openxmlformats.org/officeDocument/2006/relationships/slide" Target="slide7.xm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8.xml"/><Relationship Id="rId6" Type="http://schemas.openxmlformats.org/officeDocument/2006/relationships/slide" Target="slide13.xml"/><Relationship Id="rId5" Type="http://schemas.openxmlformats.org/officeDocument/2006/relationships/slide" Target="slide6.xml"/><Relationship Id="rId4" Type="http://schemas.openxmlformats.org/officeDocument/2006/relationships/slide" Target="slide8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hyperlink" Target="https://github.com/leonardtng/introduction-to-web-development" TargetMode="External"/><Relationship Id="rId3" Type="http://schemas.openxmlformats.org/officeDocument/2006/relationships/slide" Target="slide2.xml"/><Relationship Id="rId7" Type="http://schemas.openxmlformats.org/officeDocument/2006/relationships/slide" Target="slide7.xm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9.xml"/><Relationship Id="rId6" Type="http://schemas.openxmlformats.org/officeDocument/2006/relationships/slide" Target="slide13.xml"/><Relationship Id="rId5" Type="http://schemas.openxmlformats.org/officeDocument/2006/relationships/slide" Target="slide6.xml"/><Relationship Id="rId4" Type="http://schemas.openxmlformats.org/officeDocument/2006/relationships/slide" Target="slide8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" Target="slide8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6" Type="http://schemas.openxmlformats.org/officeDocument/2006/relationships/slide" Target="slide7.xml"/><Relationship Id="rId5" Type="http://schemas.openxmlformats.org/officeDocument/2006/relationships/slide" Target="slide13.xml"/><Relationship Id="rId4" Type="http://schemas.openxmlformats.org/officeDocument/2006/relationships/slide" Target="slide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developer.mozilla.org/en-US/docs/Glossary/Head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Relationship Id="rId5" Type="http://schemas.openxmlformats.org/officeDocument/2006/relationships/slide" Target="slide2.xml"/><Relationship Id="rId4" Type="http://schemas.openxmlformats.org/officeDocument/2006/relationships/image" Target="../media/image3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1.xml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8" name="Google Shape;248;p25"/>
          <p:cNvPicPr preferRelativeResize="0"/>
          <p:nvPr/>
        </p:nvPicPr>
        <p:blipFill rotWithShape="1">
          <a:blip r:embed="rId3">
            <a:alphaModFix/>
          </a:blip>
          <a:srcRect l="11071" t="37820" b="27937"/>
          <a:stretch/>
        </p:blipFill>
        <p:spPr>
          <a:xfrm>
            <a:off x="1692000" y="1119549"/>
            <a:ext cx="6732000" cy="172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49" name="Google Shape;249;p25"/>
          <p:cNvSpPr/>
          <p:nvPr/>
        </p:nvSpPr>
        <p:spPr>
          <a:xfrm>
            <a:off x="1692000" y="1119550"/>
            <a:ext cx="6732000" cy="1728000"/>
          </a:xfrm>
          <a:prstGeom prst="rect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0" name="Google Shape;250;p25"/>
          <p:cNvSpPr txBox="1">
            <a:spLocks noGrp="1"/>
          </p:cNvSpPr>
          <p:nvPr>
            <p:ph type="ctrTitle"/>
          </p:nvPr>
        </p:nvSpPr>
        <p:spPr>
          <a:xfrm>
            <a:off x="2298600" y="3128015"/>
            <a:ext cx="6125400" cy="144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br>
              <a:rPr lang="en-US" dirty="0"/>
            </a:br>
            <a:r>
              <a:rPr lang="en-US" dirty="0"/>
              <a:t>Chapter 2:</a:t>
            </a:r>
            <a:br>
              <a:rPr lang="en-US" dirty="0"/>
            </a:br>
            <a:r>
              <a:rPr lang="en-US" dirty="0"/>
              <a:t>The Web Like An Essay</a:t>
            </a:r>
            <a:endParaRPr lang="en-GB" dirty="0"/>
          </a:p>
        </p:txBody>
      </p:sp>
      <p:sp>
        <p:nvSpPr>
          <p:cNvPr id="251" name="Google Shape;251;p25"/>
          <p:cNvSpPr txBox="1">
            <a:spLocks noGrp="1"/>
          </p:cNvSpPr>
          <p:nvPr>
            <p:ph type="subTitle" idx="1"/>
          </p:nvPr>
        </p:nvSpPr>
        <p:spPr>
          <a:xfrm rot="-5400000">
            <a:off x="-665453" y="2740650"/>
            <a:ext cx="3368100" cy="34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YNC Hacks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Software Track</a:t>
            </a:r>
            <a:endParaRPr dirty="0">
              <a:latin typeface="Josefin Sans"/>
              <a:ea typeface="Josefin Sans"/>
              <a:cs typeface="Josefin Sans"/>
              <a:sym typeface="Josefin Sans"/>
            </a:endParaRPr>
          </a:p>
        </p:txBody>
      </p:sp>
      <p:sp>
        <p:nvSpPr>
          <p:cNvPr id="252" name="Google Shape;252;p25">
            <a:hlinkClick r:id="" action="ppaction://hlinkshowjump?jump=nextslide"/>
          </p:cNvPr>
          <p:cNvSpPr/>
          <p:nvPr/>
        </p:nvSpPr>
        <p:spPr>
          <a:xfrm>
            <a:off x="7003497" y="2638050"/>
            <a:ext cx="897000" cy="897000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3" name="Google Shape;253;p25">
            <a:hlinkClick r:id="" action="ppaction://hlinkshowjump?jump=nextslide"/>
          </p:cNvPr>
          <p:cNvSpPr/>
          <p:nvPr/>
        </p:nvSpPr>
        <p:spPr>
          <a:xfrm>
            <a:off x="7288612" y="2877333"/>
            <a:ext cx="326775" cy="418424"/>
          </a:xfrm>
          <a:custGeom>
            <a:avLst/>
            <a:gdLst/>
            <a:ahLst/>
            <a:cxnLst/>
            <a:rect l="l" t="t" r="r" b="b"/>
            <a:pathLst>
              <a:path w="1155" h="1479" extrusionOk="0">
                <a:moveTo>
                  <a:pt x="332" y="0"/>
                </a:moveTo>
                <a:cubicBezTo>
                  <a:pt x="116" y="0"/>
                  <a:pt x="1" y="260"/>
                  <a:pt x="159" y="419"/>
                </a:cubicBezTo>
                <a:lnTo>
                  <a:pt x="433" y="700"/>
                </a:lnTo>
                <a:cubicBezTo>
                  <a:pt x="455" y="722"/>
                  <a:pt x="455" y="758"/>
                  <a:pt x="433" y="779"/>
                </a:cubicBezTo>
                <a:lnTo>
                  <a:pt x="159" y="1053"/>
                </a:lnTo>
                <a:cubicBezTo>
                  <a:pt x="1" y="1212"/>
                  <a:pt x="116" y="1479"/>
                  <a:pt x="332" y="1479"/>
                </a:cubicBezTo>
                <a:cubicBezTo>
                  <a:pt x="397" y="1479"/>
                  <a:pt x="462" y="1450"/>
                  <a:pt x="506" y="1407"/>
                </a:cubicBezTo>
                <a:lnTo>
                  <a:pt x="1133" y="779"/>
                </a:lnTo>
                <a:cubicBezTo>
                  <a:pt x="1155" y="758"/>
                  <a:pt x="1155" y="722"/>
                  <a:pt x="1133" y="700"/>
                </a:cubicBezTo>
                <a:lnTo>
                  <a:pt x="506" y="73"/>
                </a:lnTo>
                <a:cubicBezTo>
                  <a:pt x="462" y="22"/>
                  <a:pt x="397" y="0"/>
                  <a:pt x="332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" name="Google Shape;265;p26">
            <a:hlinkClick r:id="" action="ppaction://noaction"/>
            <a:extLst>
              <a:ext uri="{FF2B5EF4-FFF2-40B4-BE49-F238E27FC236}">
                <a16:creationId xmlns:a16="http://schemas.microsoft.com/office/drawing/2014/main" id="{8EEA1BE1-B2BF-2945-9C6A-892D7F2F9A3F}"/>
              </a:ext>
            </a:extLst>
          </p:cNvPr>
          <p:cNvSpPr txBox="1"/>
          <p:nvPr/>
        </p:nvSpPr>
        <p:spPr>
          <a:xfrm>
            <a:off x="5653377" y="739634"/>
            <a:ext cx="2727767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marR="4572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200" dirty="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Introduction to Web Development</a:t>
            </a:r>
            <a:endParaRPr sz="1200" dirty="0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screenshot of a computer&#10;&#10;Description automatically generated">
            <a:extLst>
              <a:ext uri="{FF2B5EF4-FFF2-40B4-BE49-F238E27FC236}">
                <a16:creationId xmlns:a16="http://schemas.microsoft.com/office/drawing/2014/main" id="{49324315-2CB7-044B-81E3-FD124B4E840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0029" y="1165849"/>
            <a:ext cx="5143942" cy="33917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267348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33" name="Google Shape;533;p39"/>
          <p:cNvGrpSpPr/>
          <p:nvPr/>
        </p:nvGrpSpPr>
        <p:grpSpPr>
          <a:xfrm>
            <a:off x="1540950" y="1122350"/>
            <a:ext cx="6880805" cy="2265300"/>
            <a:chOff x="1540950" y="1122350"/>
            <a:chExt cx="6880805" cy="2265300"/>
          </a:xfrm>
        </p:grpSpPr>
        <p:pic>
          <p:nvPicPr>
            <p:cNvPr id="534" name="Google Shape;534;p39"/>
            <p:cNvPicPr preferRelativeResize="0"/>
            <p:nvPr/>
          </p:nvPicPr>
          <p:blipFill rotWithShape="1">
            <a:blip r:embed="rId3">
              <a:alphaModFix/>
            </a:blip>
            <a:srcRect t="20139" b="21333"/>
            <a:stretch/>
          </p:blipFill>
          <p:spPr>
            <a:xfrm>
              <a:off x="1540950" y="1122350"/>
              <a:ext cx="6880805" cy="2265298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535" name="Google Shape;535;p39"/>
            <p:cNvSpPr/>
            <p:nvPr/>
          </p:nvSpPr>
          <p:spPr>
            <a:xfrm>
              <a:off x="1540950" y="1122350"/>
              <a:ext cx="6880800" cy="2265300"/>
            </a:xfrm>
            <a:prstGeom prst="rect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36" name="Google Shape;536;p39"/>
          <p:cNvSpPr txBox="1">
            <a:spLocks noGrp="1"/>
          </p:cNvSpPr>
          <p:nvPr>
            <p:ph type="title"/>
          </p:nvPr>
        </p:nvSpPr>
        <p:spPr>
          <a:xfrm>
            <a:off x="2194650" y="3545900"/>
            <a:ext cx="55734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CREATING A HOMEPAGE</a:t>
            </a:r>
            <a:endParaRPr dirty="0">
              <a:solidFill>
                <a:schemeClr val="dk1"/>
              </a:solidFill>
            </a:endParaRPr>
          </a:p>
        </p:txBody>
      </p:sp>
      <p:sp>
        <p:nvSpPr>
          <p:cNvPr id="541" name="Google Shape;541;p39">
            <a:hlinkClick r:id="rId4" action="ppaction://hlinksldjump"/>
          </p:cNvPr>
          <p:cNvSpPr/>
          <p:nvPr/>
        </p:nvSpPr>
        <p:spPr>
          <a:xfrm>
            <a:off x="7785075" y="643965"/>
            <a:ext cx="389700" cy="389700"/>
          </a:xfrm>
          <a:prstGeom prst="ellipse">
            <a:avLst/>
          </a:prstGeom>
          <a:solidFill>
            <a:schemeClr val="lt1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2" name="Google Shape;542;p39">
            <a:hlinkClick r:id="rId4" action="ppaction://hlinksldjump"/>
          </p:cNvPr>
          <p:cNvSpPr/>
          <p:nvPr/>
        </p:nvSpPr>
        <p:spPr>
          <a:xfrm rot="10800000">
            <a:off x="7899024" y="740300"/>
            <a:ext cx="161800" cy="177900"/>
          </a:xfrm>
          <a:prstGeom prst="flowChartOffpageConnector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3" name="Google Shape;543;p39">
            <a:hlinkClick r:id="" action="ppaction://hlinkshowjump?jump=nextslide"/>
          </p:cNvPr>
          <p:cNvSpPr/>
          <p:nvPr/>
        </p:nvSpPr>
        <p:spPr>
          <a:xfrm>
            <a:off x="1081197" y="2937450"/>
            <a:ext cx="897000" cy="897000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4" name="Google Shape;544;p39">
            <a:hlinkClick r:id="" action="ppaction://hlinkshowjump?jump=nextslide"/>
          </p:cNvPr>
          <p:cNvSpPr/>
          <p:nvPr/>
        </p:nvSpPr>
        <p:spPr>
          <a:xfrm>
            <a:off x="1366312" y="3176733"/>
            <a:ext cx="326775" cy="418424"/>
          </a:xfrm>
          <a:custGeom>
            <a:avLst/>
            <a:gdLst/>
            <a:ahLst/>
            <a:cxnLst/>
            <a:rect l="l" t="t" r="r" b="b"/>
            <a:pathLst>
              <a:path w="1155" h="1479" extrusionOk="0">
                <a:moveTo>
                  <a:pt x="332" y="0"/>
                </a:moveTo>
                <a:cubicBezTo>
                  <a:pt x="116" y="0"/>
                  <a:pt x="1" y="260"/>
                  <a:pt x="159" y="419"/>
                </a:cubicBezTo>
                <a:lnTo>
                  <a:pt x="433" y="700"/>
                </a:lnTo>
                <a:cubicBezTo>
                  <a:pt x="455" y="722"/>
                  <a:pt x="455" y="758"/>
                  <a:pt x="433" y="779"/>
                </a:cubicBezTo>
                <a:lnTo>
                  <a:pt x="159" y="1053"/>
                </a:lnTo>
                <a:cubicBezTo>
                  <a:pt x="1" y="1212"/>
                  <a:pt x="116" y="1479"/>
                  <a:pt x="332" y="1479"/>
                </a:cubicBezTo>
                <a:cubicBezTo>
                  <a:pt x="397" y="1479"/>
                  <a:pt x="462" y="1450"/>
                  <a:pt x="506" y="1407"/>
                </a:cubicBezTo>
                <a:lnTo>
                  <a:pt x="1133" y="779"/>
                </a:lnTo>
                <a:cubicBezTo>
                  <a:pt x="1155" y="758"/>
                  <a:pt x="1155" y="722"/>
                  <a:pt x="1133" y="700"/>
                </a:cubicBezTo>
                <a:lnTo>
                  <a:pt x="506" y="73"/>
                </a:lnTo>
                <a:cubicBezTo>
                  <a:pt x="462" y="22"/>
                  <a:pt x="397" y="0"/>
                  <a:pt x="332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9" name="Google Shape;549;p40"/>
          <p:cNvSpPr/>
          <p:nvPr/>
        </p:nvSpPr>
        <p:spPr>
          <a:xfrm>
            <a:off x="720000" y="1122350"/>
            <a:ext cx="1379100" cy="3478500"/>
          </a:xfrm>
          <a:prstGeom prst="rect">
            <a:avLst/>
          </a:prstGeom>
          <a:solidFill>
            <a:schemeClr val="dk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50" name="Google Shape;550;p40"/>
          <p:cNvSpPr txBox="1">
            <a:spLocks noGrp="1"/>
          </p:cNvSpPr>
          <p:nvPr>
            <p:ph type="title"/>
          </p:nvPr>
        </p:nvSpPr>
        <p:spPr>
          <a:xfrm rot="-5400000">
            <a:off x="-67415" y="2459547"/>
            <a:ext cx="3217500" cy="77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PROJECT 2</a:t>
            </a:r>
            <a:endParaRPr dirty="0"/>
          </a:p>
        </p:txBody>
      </p:sp>
      <p:sp>
        <p:nvSpPr>
          <p:cNvPr id="551" name="Google Shape;551;p40"/>
          <p:cNvSpPr txBox="1">
            <a:spLocks noGrp="1"/>
          </p:cNvSpPr>
          <p:nvPr>
            <p:ph type="subTitle" idx="1"/>
          </p:nvPr>
        </p:nvSpPr>
        <p:spPr>
          <a:xfrm>
            <a:off x="3769905" y="1474790"/>
            <a:ext cx="3222757" cy="280981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/>
              <a:t>Create a HTML home page!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/>
              <a:t>Ideas: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Tx/>
              <a:buChar char="-"/>
            </a:pPr>
            <a:r>
              <a:rPr lang="en-US" dirty="0"/>
              <a:t>Personal website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Tx/>
              <a:buChar char="-"/>
            </a:pPr>
            <a:r>
              <a:rPr lang="en-US" dirty="0"/>
              <a:t>Photo gallery page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Tx/>
              <a:buChar char="-"/>
            </a:pPr>
            <a:r>
              <a:rPr lang="en-US" dirty="0"/>
              <a:t>Sodexo menu page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Tx/>
              <a:buChar char="-"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</a:pPr>
            <a:r>
              <a:rPr lang="en-US" dirty="0"/>
              <a:t>Try to include: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</a:pPr>
            <a:r>
              <a:rPr lang="en-US" dirty="0"/>
              <a:t>Semantic structure, embedding, navigation menu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52" name="Google Shape;552;p40"/>
          <p:cNvSpPr/>
          <p:nvPr/>
        </p:nvSpPr>
        <p:spPr>
          <a:xfrm>
            <a:off x="2099100" y="1122350"/>
            <a:ext cx="1379100" cy="3478500"/>
          </a:xfrm>
          <a:prstGeom prst="rect">
            <a:avLst/>
          </a:prstGeom>
          <a:solidFill>
            <a:schemeClr val="lt1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3" name="Google Shape;553;p40">
            <a:hlinkClick r:id="" action="ppaction://hlinkshowjump?jump=nextslide"/>
          </p:cNvPr>
          <p:cNvSpPr/>
          <p:nvPr/>
        </p:nvSpPr>
        <p:spPr>
          <a:xfrm>
            <a:off x="7277772" y="3387600"/>
            <a:ext cx="897000" cy="897000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4" name="Google Shape;554;p40">
            <a:hlinkClick r:id="" action="ppaction://hlinkshowjump?jump=nextslide"/>
          </p:cNvPr>
          <p:cNvSpPr/>
          <p:nvPr/>
        </p:nvSpPr>
        <p:spPr>
          <a:xfrm>
            <a:off x="7562887" y="3626883"/>
            <a:ext cx="326775" cy="418424"/>
          </a:xfrm>
          <a:custGeom>
            <a:avLst/>
            <a:gdLst/>
            <a:ahLst/>
            <a:cxnLst/>
            <a:rect l="l" t="t" r="r" b="b"/>
            <a:pathLst>
              <a:path w="1155" h="1479" extrusionOk="0">
                <a:moveTo>
                  <a:pt x="332" y="0"/>
                </a:moveTo>
                <a:cubicBezTo>
                  <a:pt x="116" y="0"/>
                  <a:pt x="1" y="260"/>
                  <a:pt x="159" y="419"/>
                </a:cubicBezTo>
                <a:lnTo>
                  <a:pt x="433" y="700"/>
                </a:lnTo>
                <a:cubicBezTo>
                  <a:pt x="455" y="722"/>
                  <a:pt x="455" y="758"/>
                  <a:pt x="433" y="779"/>
                </a:cubicBezTo>
                <a:lnTo>
                  <a:pt x="159" y="1053"/>
                </a:lnTo>
                <a:cubicBezTo>
                  <a:pt x="1" y="1212"/>
                  <a:pt x="116" y="1479"/>
                  <a:pt x="332" y="1479"/>
                </a:cubicBezTo>
                <a:cubicBezTo>
                  <a:pt x="397" y="1479"/>
                  <a:pt x="462" y="1450"/>
                  <a:pt x="506" y="1407"/>
                </a:cubicBezTo>
                <a:lnTo>
                  <a:pt x="1133" y="779"/>
                </a:lnTo>
                <a:cubicBezTo>
                  <a:pt x="1155" y="758"/>
                  <a:pt x="1155" y="722"/>
                  <a:pt x="1133" y="700"/>
                </a:cubicBezTo>
                <a:lnTo>
                  <a:pt x="506" y="73"/>
                </a:lnTo>
                <a:cubicBezTo>
                  <a:pt x="462" y="22"/>
                  <a:pt x="397" y="0"/>
                  <a:pt x="332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9" name="Google Shape;559;p40">
            <a:hlinkClick r:id="rId3" action="ppaction://hlinksldjump"/>
          </p:cNvPr>
          <p:cNvSpPr/>
          <p:nvPr/>
        </p:nvSpPr>
        <p:spPr>
          <a:xfrm>
            <a:off x="7785075" y="643965"/>
            <a:ext cx="389700" cy="389700"/>
          </a:xfrm>
          <a:prstGeom prst="ellipse">
            <a:avLst/>
          </a:prstGeom>
          <a:solidFill>
            <a:schemeClr val="lt1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0" name="Google Shape;560;p40">
            <a:hlinkClick r:id="rId3" action="ppaction://hlinksldjump"/>
          </p:cNvPr>
          <p:cNvSpPr/>
          <p:nvPr/>
        </p:nvSpPr>
        <p:spPr>
          <a:xfrm rot="10800000">
            <a:off x="7899024" y="740300"/>
            <a:ext cx="161800" cy="177900"/>
          </a:xfrm>
          <a:prstGeom prst="flowChartOffpageConnector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" name="Google Shape;292;p28">
            <a:hlinkClick r:id="rId4" action="ppaction://hlinksldjump"/>
            <a:extLst>
              <a:ext uri="{FF2B5EF4-FFF2-40B4-BE49-F238E27FC236}">
                <a16:creationId xmlns:a16="http://schemas.microsoft.com/office/drawing/2014/main" id="{1A0877D0-83EC-FF4B-87F7-0A35D7A707CD}"/>
              </a:ext>
            </a:extLst>
          </p:cNvPr>
          <p:cNvSpPr txBox="1"/>
          <p:nvPr/>
        </p:nvSpPr>
        <p:spPr>
          <a:xfrm>
            <a:off x="1571610" y="751452"/>
            <a:ext cx="13590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marR="4572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900" dirty="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Welcome</a:t>
            </a:r>
            <a:endParaRPr sz="900" dirty="0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  <p:sp>
        <p:nvSpPr>
          <p:cNvPr id="15" name="Google Shape;293;p28">
            <a:hlinkClick r:id="rId5" action="ppaction://hlinksldjump"/>
            <a:extLst>
              <a:ext uri="{FF2B5EF4-FFF2-40B4-BE49-F238E27FC236}">
                <a16:creationId xmlns:a16="http://schemas.microsoft.com/office/drawing/2014/main" id="{6349042B-F2BB-474C-9310-32320BA24A70}"/>
              </a:ext>
            </a:extLst>
          </p:cNvPr>
          <p:cNvSpPr txBox="1"/>
          <p:nvPr/>
        </p:nvSpPr>
        <p:spPr>
          <a:xfrm>
            <a:off x="2741345" y="751452"/>
            <a:ext cx="14433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marR="4572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900" dirty="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How the Web Works</a:t>
            </a:r>
            <a:endParaRPr sz="900" dirty="0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  <p:sp>
        <p:nvSpPr>
          <p:cNvPr id="16" name="Google Shape;294;p28">
            <a:hlinkClick r:id="rId6" action="ppaction://hlinksldjump"/>
            <a:extLst>
              <a:ext uri="{FF2B5EF4-FFF2-40B4-BE49-F238E27FC236}">
                <a16:creationId xmlns:a16="http://schemas.microsoft.com/office/drawing/2014/main" id="{DDA59994-2E6C-2C4F-9FDD-BFC4A91482FC}"/>
              </a:ext>
            </a:extLst>
          </p:cNvPr>
          <p:cNvSpPr txBox="1"/>
          <p:nvPr/>
        </p:nvSpPr>
        <p:spPr>
          <a:xfrm>
            <a:off x="3995380" y="751452"/>
            <a:ext cx="15072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marR="4572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900" dirty="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Setting Up</a:t>
            </a:r>
            <a:endParaRPr sz="900" dirty="0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  <p:sp>
        <p:nvSpPr>
          <p:cNvPr id="17" name="Google Shape;295;p28">
            <a:hlinkClick r:id="rId7" action="ppaction://hlinksldjump"/>
            <a:extLst>
              <a:ext uri="{FF2B5EF4-FFF2-40B4-BE49-F238E27FC236}">
                <a16:creationId xmlns:a16="http://schemas.microsoft.com/office/drawing/2014/main" id="{653595ED-E31E-9F4D-985F-B4B026BA51D0}"/>
              </a:ext>
            </a:extLst>
          </p:cNvPr>
          <p:cNvSpPr txBox="1"/>
          <p:nvPr/>
        </p:nvSpPr>
        <p:spPr>
          <a:xfrm>
            <a:off x="5313315" y="751452"/>
            <a:ext cx="13590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marR="4572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900" dirty="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File Management</a:t>
            </a:r>
            <a:endParaRPr sz="900" dirty="0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  <p:sp>
        <p:nvSpPr>
          <p:cNvPr id="18" name="Google Shape;295;p28">
            <a:hlinkClick r:id="rId7" action="ppaction://hlinksldjump"/>
            <a:extLst>
              <a:ext uri="{FF2B5EF4-FFF2-40B4-BE49-F238E27FC236}">
                <a16:creationId xmlns:a16="http://schemas.microsoft.com/office/drawing/2014/main" id="{94999822-4882-934C-9B02-3D7850A6693A}"/>
              </a:ext>
            </a:extLst>
          </p:cNvPr>
          <p:cNvSpPr txBox="1"/>
          <p:nvPr/>
        </p:nvSpPr>
        <p:spPr>
          <a:xfrm>
            <a:off x="6483050" y="751452"/>
            <a:ext cx="13590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marR="4572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900" dirty="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Basic HTML</a:t>
            </a:r>
            <a:endParaRPr sz="900" dirty="0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6" name="Google Shape;766;p50"/>
          <p:cNvSpPr txBox="1">
            <a:spLocks noGrp="1"/>
          </p:cNvSpPr>
          <p:nvPr>
            <p:ph type="subTitle" idx="1"/>
          </p:nvPr>
        </p:nvSpPr>
        <p:spPr>
          <a:xfrm>
            <a:off x="972150" y="2803075"/>
            <a:ext cx="29577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800" dirty="0"/>
              <a:t>Do you have any questions?</a:t>
            </a:r>
            <a:endParaRPr sz="1800" dirty="0"/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/>
          </a:p>
          <a:p>
            <a:pPr marL="0" lvl="0" indent="0" algn="r" rtl="0">
              <a:spcBef>
                <a:spcPts val="160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767" name="Google Shape;767;p50"/>
          <p:cNvSpPr txBox="1">
            <a:spLocks noGrp="1"/>
          </p:cNvSpPr>
          <p:nvPr>
            <p:ph type="title"/>
          </p:nvPr>
        </p:nvSpPr>
        <p:spPr>
          <a:xfrm>
            <a:off x="972000" y="1233175"/>
            <a:ext cx="29577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600" dirty="0"/>
              <a:t>THANK YOU</a:t>
            </a:r>
            <a:endParaRPr sz="3600" dirty="0"/>
          </a:p>
        </p:txBody>
      </p:sp>
      <p:sp>
        <p:nvSpPr>
          <p:cNvPr id="769" name="Google Shape;769;p50">
            <a:hlinkClick r:id="rId3" action="ppaction://hlinksldjump"/>
          </p:cNvPr>
          <p:cNvSpPr/>
          <p:nvPr/>
        </p:nvSpPr>
        <p:spPr>
          <a:xfrm>
            <a:off x="7785075" y="643965"/>
            <a:ext cx="389700" cy="389700"/>
          </a:xfrm>
          <a:prstGeom prst="ellipse">
            <a:avLst/>
          </a:prstGeom>
          <a:solidFill>
            <a:schemeClr val="lt1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0" name="Google Shape;770;p50">
            <a:hlinkClick r:id="rId3" action="ppaction://hlinksldjump"/>
          </p:cNvPr>
          <p:cNvSpPr/>
          <p:nvPr/>
        </p:nvSpPr>
        <p:spPr>
          <a:xfrm rot="10800000">
            <a:off x="7899024" y="740300"/>
            <a:ext cx="161800" cy="177900"/>
          </a:xfrm>
          <a:prstGeom prst="flowChartOffpageConnector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292;p28">
            <a:hlinkClick r:id="rId4" action="ppaction://hlinksldjump"/>
            <a:extLst>
              <a:ext uri="{FF2B5EF4-FFF2-40B4-BE49-F238E27FC236}">
                <a16:creationId xmlns:a16="http://schemas.microsoft.com/office/drawing/2014/main" id="{484057D8-AB20-584A-8B2A-C2A98E58A9DA}"/>
              </a:ext>
            </a:extLst>
          </p:cNvPr>
          <p:cNvSpPr txBox="1"/>
          <p:nvPr/>
        </p:nvSpPr>
        <p:spPr>
          <a:xfrm>
            <a:off x="1571610" y="751452"/>
            <a:ext cx="13590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marR="4572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900" dirty="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Welcome</a:t>
            </a:r>
            <a:endParaRPr sz="900" dirty="0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  <p:sp>
        <p:nvSpPr>
          <p:cNvPr id="17" name="Google Shape;293;p28">
            <a:hlinkClick r:id="rId5" action="ppaction://hlinksldjump"/>
            <a:extLst>
              <a:ext uri="{FF2B5EF4-FFF2-40B4-BE49-F238E27FC236}">
                <a16:creationId xmlns:a16="http://schemas.microsoft.com/office/drawing/2014/main" id="{FA58E07E-09F3-DF44-9959-955EDE606ECA}"/>
              </a:ext>
            </a:extLst>
          </p:cNvPr>
          <p:cNvSpPr txBox="1"/>
          <p:nvPr/>
        </p:nvSpPr>
        <p:spPr>
          <a:xfrm>
            <a:off x="2741345" y="751452"/>
            <a:ext cx="14433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marR="4572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900" dirty="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How the Web Works</a:t>
            </a:r>
            <a:endParaRPr sz="900" dirty="0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  <p:sp>
        <p:nvSpPr>
          <p:cNvPr id="18" name="Google Shape;294;p28">
            <a:hlinkClick r:id="rId6" action="ppaction://hlinksldjump"/>
            <a:extLst>
              <a:ext uri="{FF2B5EF4-FFF2-40B4-BE49-F238E27FC236}">
                <a16:creationId xmlns:a16="http://schemas.microsoft.com/office/drawing/2014/main" id="{7E2F806B-137C-4D4A-8A29-C632316C1E10}"/>
              </a:ext>
            </a:extLst>
          </p:cNvPr>
          <p:cNvSpPr txBox="1"/>
          <p:nvPr/>
        </p:nvSpPr>
        <p:spPr>
          <a:xfrm>
            <a:off x="3995380" y="751452"/>
            <a:ext cx="15072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marR="4572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900" dirty="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Setting Up</a:t>
            </a:r>
            <a:endParaRPr sz="900" dirty="0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  <p:sp>
        <p:nvSpPr>
          <p:cNvPr id="19" name="Google Shape;295;p28">
            <a:hlinkClick r:id="rId7" action="ppaction://hlinksldjump"/>
            <a:extLst>
              <a:ext uri="{FF2B5EF4-FFF2-40B4-BE49-F238E27FC236}">
                <a16:creationId xmlns:a16="http://schemas.microsoft.com/office/drawing/2014/main" id="{673E3ADD-C0F1-BF45-BCEB-DE0544BDA3E8}"/>
              </a:ext>
            </a:extLst>
          </p:cNvPr>
          <p:cNvSpPr txBox="1"/>
          <p:nvPr/>
        </p:nvSpPr>
        <p:spPr>
          <a:xfrm>
            <a:off x="5313315" y="751452"/>
            <a:ext cx="13590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marR="4572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900" dirty="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File Management</a:t>
            </a:r>
            <a:endParaRPr sz="900" dirty="0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  <p:sp>
        <p:nvSpPr>
          <p:cNvPr id="20" name="Google Shape;295;p28">
            <a:hlinkClick r:id="rId7" action="ppaction://hlinksldjump"/>
            <a:extLst>
              <a:ext uri="{FF2B5EF4-FFF2-40B4-BE49-F238E27FC236}">
                <a16:creationId xmlns:a16="http://schemas.microsoft.com/office/drawing/2014/main" id="{1CAE8FCD-D56C-204A-939A-6C4B23242075}"/>
              </a:ext>
            </a:extLst>
          </p:cNvPr>
          <p:cNvSpPr txBox="1"/>
          <p:nvPr/>
        </p:nvSpPr>
        <p:spPr>
          <a:xfrm>
            <a:off x="6483050" y="751452"/>
            <a:ext cx="13590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marR="4572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900" dirty="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Basic HTML</a:t>
            </a:r>
            <a:endParaRPr sz="900" dirty="0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  <p:sp>
        <p:nvSpPr>
          <p:cNvPr id="23" name="Google Shape;766;p50">
            <a:extLst>
              <a:ext uri="{FF2B5EF4-FFF2-40B4-BE49-F238E27FC236}">
                <a16:creationId xmlns:a16="http://schemas.microsoft.com/office/drawing/2014/main" id="{7580FF8C-CC82-5C42-AA1D-92D1AFABDDB5}"/>
              </a:ext>
            </a:extLst>
          </p:cNvPr>
          <p:cNvSpPr txBox="1">
            <a:spLocks/>
          </p:cNvSpPr>
          <p:nvPr/>
        </p:nvSpPr>
        <p:spPr>
          <a:xfrm>
            <a:off x="1124550" y="4330615"/>
            <a:ext cx="3447450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1400" b="0" i="0" u="none" strike="noStrike" cap="non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marL="914400" marR="0" lvl="1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0" i="0" u="none" strike="noStrike" cap="non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marL="1371600" marR="0" lvl="2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0" i="0" u="none" strike="noStrike" cap="non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marL="1828800" marR="0" lvl="3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0" i="0" u="none" strike="noStrike" cap="non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marL="2286000" marR="0" lvl="4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0" i="0" u="none" strike="noStrike" cap="non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marL="2743200" marR="0" lvl="5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0" i="0" u="none" strike="noStrike" cap="non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marL="3200400" marR="0" lvl="6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0" i="0" u="none" strike="noStrike" cap="non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marL="3657600" marR="0" lvl="7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0" i="0" u="none" strike="noStrike" cap="non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marL="4114800" marR="0" lvl="8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0" i="0" u="none" strike="noStrike" cap="non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r>
              <a:rPr lang="en-US" sz="700" dirty="0"/>
              <a:t>Some content in these slides are adapted from </a:t>
            </a:r>
            <a:r>
              <a:rPr lang="en-US" sz="700" dirty="0" err="1"/>
              <a:t>developer.mozilla.org</a:t>
            </a:r>
            <a:endParaRPr lang="en-US" sz="700" dirty="0"/>
          </a:p>
          <a:p>
            <a:pPr marL="0" indent="0">
              <a:buSzPts val="1100"/>
              <a:buFont typeface="Arial"/>
              <a:buNone/>
            </a:pPr>
            <a:endParaRPr lang="en-GB" sz="500" dirty="0"/>
          </a:p>
          <a:p>
            <a:pPr marL="0" indent="0">
              <a:spcBef>
                <a:spcPts val="1600"/>
              </a:spcBef>
            </a:pPr>
            <a:endParaRPr lang="en-GB" sz="500" dirty="0"/>
          </a:p>
        </p:txBody>
      </p:sp>
      <p:sp>
        <p:nvSpPr>
          <p:cNvPr id="13" name="Google Shape;766;p50">
            <a:extLst>
              <a:ext uri="{FF2B5EF4-FFF2-40B4-BE49-F238E27FC236}">
                <a16:creationId xmlns:a16="http://schemas.microsoft.com/office/drawing/2014/main" id="{A7916BC1-D096-5048-AADF-C0DF0D1C2019}"/>
              </a:ext>
            </a:extLst>
          </p:cNvPr>
          <p:cNvSpPr txBox="1">
            <a:spLocks/>
          </p:cNvSpPr>
          <p:nvPr/>
        </p:nvSpPr>
        <p:spPr>
          <a:xfrm>
            <a:off x="4724550" y="1787350"/>
            <a:ext cx="3447450" cy="1015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1400" b="0" i="0" u="none" strike="noStrike" cap="non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marL="914400" marR="0" lvl="1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0" i="0" u="none" strike="noStrike" cap="non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marL="1371600" marR="0" lvl="2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0" i="0" u="none" strike="noStrike" cap="non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marL="1828800" marR="0" lvl="3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0" i="0" u="none" strike="noStrike" cap="non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marL="2286000" marR="0" lvl="4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0" i="0" u="none" strike="noStrike" cap="non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marL="2743200" marR="0" lvl="5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0" i="0" u="none" strike="noStrike" cap="non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marL="3200400" marR="0" lvl="6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0" i="0" u="none" strike="noStrike" cap="non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marL="3657600" marR="0" lvl="7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0" i="0" u="none" strike="noStrike" cap="non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marL="4114800" marR="0" lvl="8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0" i="0" u="none" strike="noStrike" cap="non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pPr marL="0" indent="0">
              <a:buSzPts val="1100"/>
            </a:pPr>
            <a:r>
              <a:rPr lang="en-GB" sz="1600" dirty="0"/>
              <a:t>Repository: </a:t>
            </a:r>
            <a:r>
              <a:rPr lang="en-GB" sz="1600" dirty="0">
                <a:hlinkClick r:id="rId8"/>
              </a:rPr>
              <a:t>https://github.com/leonardtng/introduction-to-web-development</a:t>
            </a:r>
            <a:r>
              <a:rPr lang="en-GB" sz="1600" dirty="0"/>
              <a:t> </a:t>
            </a:r>
          </a:p>
          <a:p>
            <a:pPr marL="0" indent="0">
              <a:spcBef>
                <a:spcPts val="1600"/>
              </a:spcBef>
            </a:pPr>
            <a:endParaRPr lang="en-GB" sz="16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p27">
            <a:hlinkClick r:id="rId3" action="ppaction://hlinksldjump"/>
          </p:cNvPr>
          <p:cNvSpPr/>
          <p:nvPr/>
        </p:nvSpPr>
        <p:spPr>
          <a:xfrm>
            <a:off x="313740" y="1338853"/>
            <a:ext cx="1080000" cy="1080000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1" name="Google Shape;271;p27">
            <a:hlinkClick r:id="rId4" action="ppaction://hlinksldjump"/>
          </p:cNvPr>
          <p:cNvSpPr/>
          <p:nvPr/>
        </p:nvSpPr>
        <p:spPr>
          <a:xfrm>
            <a:off x="2176414" y="1351228"/>
            <a:ext cx="1080000" cy="1080000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2" name="Google Shape;272;p27">
            <a:hlinkClick r:id="rId5" action="ppaction://hlinksldjump"/>
          </p:cNvPr>
          <p:cNvSpPr/>
          <p:nvPr/>
        </p:nvSpPr>
        <p:spPr>
          <a:xfrm>
            <a:off x="4039088" y="1351228"/>
            <a:ext cx="1080000" cy="1080000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3" name="Google Shape;273;p27">
            <a:hlinkClick r:id="rId6" action="ppaction://hlinksldjump"/>
          </p:cNvPr>
          <p:cNvSpPr/>
          <p:nvPr/>
        </p:nvSpPr>
        <p:spPr>
          <a:xfrm>
            <a:off x="5901625" y="1344173"/>
            <a:ext cx="1080000" cy="1080000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4" name="Google Shape;274;p27"/>
          <p:cNvSpPr txBox="1">
            <a:spLocks noGrp="1"/>
          </p:cNvSpPr>
          <p:nvPr>
            <p:ph type="title" idx="8"/>
          </p:nvPr>
        </p:nvSpPr>
        <p:spPr>
          <a:xfrm>
            <a:off x="1863000" y="3909875"/>
            <a:ext cx="5418000" cy="83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AGENDA</a:t>
            </a:r>
            <a:endParaRPr dirty="0"/>
          </a:p>
        </p:txBody>
      </p:sp>
      <p:sp>
        <p:nvSpPr>
          <p:cNvPr id="275" name="Google Shape;275;p27"/>
          <p:cNvSpPr txBox="1">
            <a:spLocks noGrp="1"/>
          </p:cNvSpPr>
          <p:nvPr>
            <p:ph type="title"/>
          </p:nvPr>
        </p:nvSpPr>
        <p:spPr>
          <a:xfrm>
            <a:off x="313740" y="1461103"/>
            <a:ext cx="1080000" cy="835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01</a:t>
            </a:r>
            <a:endParaRPr dirty="0"/>
          </a:p>
        </p:txBody>
      </p:sp>
      <p:sp>
        <p:nvSpPr>
          <p:cNvPr id="276" name="Google Shape;276;p27"/>
          <p:cNvSpPr txBox="1">
            <a:spLocks noGrp="1"/>
          </p:cNvSpPr>
          <p:nvPr>
            <p:ph type="subTitle" idx="1"/>
          </p:nvPr>
        </p:nvSpPr>
        <p:spPr>
          <a:xfrm>
            <a:off x="-234210" y="2550576"/>
            <a:ext cx="2175900" cy="50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200" dirty="0"/>
              <a:t>METADATA</a:t>
            </a:r>
            <a:endParaRPr sz="1200" dirty="0"/>
          </a:p>
        </p:txBody>
      </p:sp>
      <p:sp>
        <p:nvSpPr>
          <p:cNvPr id="277" name="Google Shape;277;p27"/>
          <p:cNvSpPr txBox="1">
            <a:spLocks noGrp="1"/>
          </p:cNvSpPr>
          <p:nvPr>
            <p:ph type="title" idx="2"/>
          </p:nvPr>
        </p:nvSpPr>
        <p:spPr>
          <a:xfrm>
            <a:off x="2176551" y="1473478"/>
            <a:ext cx="1080000" cy="835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02</a:t>
            </a:r>
            <a:endParaRPr/>
          </a:p>
        </p:txBody>
      </p:sp>
      <p:sp>
        <p:nvSpPr>
          <p:cNvPr id="278" name="Google Shape;278;p27"/>
          <p:cNvSpPr txBox="1">
            <a:spLocks noGrp="1"/>
          </p:cNvSpPr>
          <p:nvPr>
            <p:ph type="subTitle" idx="3"/>
          </p:nvPr>
        </p:nvSpPr>
        <p:spPr>
          <a:xfrm>
            <a:off x="1618141" y="2553478"/>
            <a:ext cx="2175900" cy="50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200" dirty="0"/>
              <a:t>STRUCTURING HTML</a:t>
            </a:r>
          </a:p>
        </p:txBody>
      </p:sp>
      <p:sp>
        <p:nvSpPr>
          <p:cNvPr id="279" name="Google Shape;279;p27"/>
          <p:cNvSpPr txBox="1">
            <a:spLocks noGrp="1"/>
          </p:cNvSpPr>
          <p:nvPr>
            <p:ph type="title" idx="4"/>
          </p:nvPr>
        </p:nvSpPr>
        <p:spPr>
          <a:xfrm>
            <a:off x="4042049" y="1473478"/>
            <a:ext cx="1080000" cy="835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03</a:t>
            </a:r>
            <a:endParaRPr/>
          </a:p>
        </p:txBody>
      </p:sp>
      <p:sp>
        <p:nvSpPr>
          <p:cNvPr id="280" name="Google Shape;280;p27"/>
          <p:cNvSpPr txBox="1">
            <a:spLocks noGrp="1"/>
          </p:cNvSpPr>
          <p:nvPr>
            <p:ph type="subTitle" idx="5"/>
          </p:nvPr>
        </p:nvSpPr>
        <p:spPr>
          <a:xfrm>
            <a:off x="3484050" y="2556380"/>
            <a:ext cx="2175900" cy="50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200" dirty="0"/>
              <a:t>HTML LISTS</a:t>
            </a:r>
            <a:endParaRPr sz="1200" dirty="0"/>
          </a:p>
        </p:txBody>
      </p:sp>
      <p:sp>
        <p:nvSpPr>
          <p:cNvPr id="281" name="Google Shape;281;p27"/>
          <p:cNvSpPr txBox="1">
            <a:spLocks noGrp="1"/>
          </p:cNvSpPr>
          <p:nvPr>
            <p:ph type="title" idx="6"/>
          </p:nvPr>
        </p:nvSpPr>
        <p:spPr>
          <a:xfrm>
            <a:off x="5901788" y="1466423"/>
            <a:ext cx="1080000" cy="835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04</a:t>
            </a:r>
            <a:endParaRPr/>
          </a:p>
        </p:txBody>
      </p:sp>
      <p:sp>
        <p:nvSpPr>
          <p:cNvPr id="282" name="Google Shape;282;p27"/>
          <p:cNvSpPr txBox="1">
            <a:spLocks noGrp="1"/>
          </p:cNvSpPr>
          <p:nvPr>
            <p:ph type="subTitle" idx="7"/>
          </p:nvPr>
        </p:nvSpPr>
        <p:spPr>
          <a:xfrm>
            <a:off x="7213251" y="2562438"/>
            <a:ext cx="2175900" cy="50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200" dirty="0"/>
              <a:t>MULTIMEDIA AND EMBEDDING</a:t>
            </a:r>
            <a:endParaRPr sz="1200" dirty="0"/>
          </a:p>
        </p:txBody>
      </p:sp>
      <p:sp>
        <p:nvSpPr>
          <p:cNvPr id="15" name="Google Shape;273;p27">
            <a:hlinkClick r:id="rId6" action="ppaction://hlinksldjump"/>
            <a:extLst>
              <a:ext uri="{FF2B5EF4-FFF2-40B4-BE49-F238E27FC236}">
                <a16:creationId xmlns:a16="http://schemas.microsoft.com/office/drawing/2014/main" id="{DC1F119A-8415-F249-9222-7232A430F3F0}"/>
              </a:ext>
            </a:extLst>
          </p:cNvPr>
          <p:cNvSpPr/>
          <p:nvPr/>
        </p:nvSpPr>
        <p:spPr>
          <a:xfrm>
            <a:off x="7761201" y="1347701"/>
            <a:ext cx="1080000" cy="1080000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281;p27">
            <a:extLst>
              <a:ext uri="{FF2B5EF4-FFF2-40B4-BE49-F238E27FC236}">
                <a16:creationId xmlns:a16="http://schemas.microsoft.com/office/drawing/2014/main" id="{20173A48-D7A9-B247-9A2A-A79883265A11}"/>
              </a:ext>
            </a:extLst>
          </p:cNvPr>
          <p:cNvSpPr txBox="1">
            <a:spLocks/>
          </p:cNvSpPr>
          <p:nvPr/>
        </p:nvSpPr>
        <p:spPr>
          <a:xfrm>
            <a:off x="7761364" y="1469951"/>
            <a:ext cx="1080000" cy="83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Righteous"/>
              <a:buNone/>
              <a:defRPr sz="4000" b="1" i="0" u="none" strike="noStrike" cap="none">
                <a:solidFill>
                  <a:schemeClr val="dk1"/>
                </a:solidFill>
                <a:latin typeface="Righteous"/>
                <a:ea typeface="Righteous"/>
                <a:cs typeface="Righteous"/>
                <a:sym typeface="Righteous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GB" dirty="0"/>
              <a:t>05</a:t>
            </a:r>
          </a:p>
        </p:txBody>
      </p:sp>
      <p:sp>
        <p:nvSpPr>
          <p:cNvPr id="17" name="Google Shape;282;p27">
            <a:extLst>
              <a:ext uri="{FF2B5EF4-FFF2-40B4-BE49-F238E27FC236}">
                <a16:creationId xmlns:a16="http://schemas.microsoft.com/office/drawing/2014/main" id="{DAFBD950-F593-F344-90A2-4EE854F58805}"/>
              </a:ext>
            </a:extLst>
          </p:cNvPr>
          <p:cNvSpPr txBox="1">
            <a:spLocks/>
          </p:cNvSpPr>
          <p:nvPr/>
        </p:nvSpPr>
        <p:spPr>
          <a:xfrm>
            <a:off x="5339636" y="2556380"/>
            <a:ext cx="2175900" cy="50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oppins"/>
              <a:buNone/>
              <a:defRPr sz="1800" b="1" i="0" u="none" strike="noStrike" cap="non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Josefin Sans"/>
              <a:buNone/>
              <a:defRPr sz="1400" b="0" i="0" u="none" strike="noStrike" cap="non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Josefin Sans"/>
              <a:buNone/>
              <a:defRPr sz="1400" b="0" i="0" u="none" strike="noStrike" cap="non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Josefin Sans"/>
              <a:buNone/>
              <a:defRPr sz="1400" b="0" i="0" u="none" strike="noStrike" cap="non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Josefin Sans"/>
              <a:buNone/>
              <a:defRPr sz="1400" b="0" i="0" u="none" strike="noStrike" cap="non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Josefin Sans"/>
              <a:buNone/>
              <a:defRPr sz="1400" b="0" i="0" u="none" strike="noStrike" cap="non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Josefin Sans"/>
              <a:buNone/>
              <a:defRPr sz="1400" b="0" i="0" u="none" strike="noStrike" cap="non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Josefin Sans"/>
              <a:buNone/>
              <a:defRPr sz="1400" b="0" i="0" u="none" strike="noStrike" cap="non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Josefin Sans"/>
              <a:buNone/>
              <a:defRPr sz="1400" b="0" i="0" u="none" strike="noStrike" cap="non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pPr marL="0" indent="0">
              <a:spcAft>
                <a:spcPts val="1600"/>
              </a:spcAft>
            </a:pPr>
            <a:r>
              <a:rPr lang="en-GB" sz="1200" dirty="0"/>
              <a:t>HTML LINKS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p29"/>
          <p:cNvSpPr/>
          <p:nvPr/>
        </p:nvSpPr>
        <p:spPr>
          <a:xfrm>
            <a:off x="6391608" y="1122350"/>
            <a:ext cx="2032200" cy="3478500"/>
          </a:xfrm>
          <a:prstGeom prst="rect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3" name="Google Shape;303;p29"/>
          <p:cNvSpPr txBox="1">
            <a:spLocks noGrp="1"/>
          </p:cNvSpPr>
          <p:nvPr>
            <p:ph type="body" idx="1"/>
          </p:nvPr>
        </p:nvSpPr>
        <p:spPr>
          <a:xfrm>
            <a:off x="1692000" y="2847600"/>
            <a:ext cx="3600000" cy="144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>
              <a:buFontTx/>
              <a:buChar char="-"/>
            </a:pPr>
            <a:r>
              <a:rPr lang="en-SG" dirty="0"/>
              <a:t>The </a:t>
            </a:r>
            <a:r>
              <a:rPr lang="en-SG" dirty="0">
                <a:hlinkClick r:id="rId3"/>
              </a:rPr>
              <a:t>head</a:t>
            </a:r>
            <a:r>
              <a:rPr lang="en-SG" dirty="0"/>
              <a:t> of an HTML document is the part that is not displayed in the web browser when the page is loaded.</a:t>
            </a:r>
          </a:p>
          <a:p>
            <a:pPr marL="285750" lvl="0" indent="-285750">
              <a:buFontTx/>
              <a:buChar char="-"/>
            </a:pPr>
            <a:r>
              <a:rPr lang="en-SG" dirty="0"/>
              <a:t>Contains things such as the title and favicons</a:t>
            </a:r>
            <a:endParaRPr dirty="0"/>
          </a:p>
        </p:txBody>
      </p:sp>
      <p:sp>
        <p:nvSpPr>
          <p:cNvPr id="304" name="Google Shape;304;p29"/>
          <p:cNvSpPr txBox="1">
            <a:spLocks noGrp="1"/>
          </p:cNvSpPr>
          <p:nvPr>
            <p:ph type="title"/>
          </p:nvPr>
        </p:nvSpPr>
        <p:spPr>
          <a:xfrm>
            <a:off x="1692000" y="1214791"/>
            <a:ext cx="4578900" cy="77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Metadata</a:t>
            </a:r>
            <a:endParaRPr dirty="0"/>
          </a:p>
        </p:txBody>
      </p:sp>
      <p:grpSp>
        <p:nvGrpSpPr>
          <p:cNvPr id="305" name="Google Shape;305;p29"/>
          <p:cNvGrpSpPr/>
          <p:nvPr/>
        </p:nvGrpSpPr>
        <p:grpSpPr>
          <a:xfrm>
            <a:off x="6391362" y="1119156"/>
            <a:ext cx="2032110" cy="3478721"/>
            <a:chOff x="6391600" y="1119100"/>
            <a:chExt cx="2412000" cy="4455900"/>
          </a:xfrm>
        </p:grpSpPr>
        <p:pic>
          <p:nvPicPr>
            <p:cNvPr id="306" name="Google Shape;306;p29"/>
            <p:cNvPicPr preferRelativeResize="0"/>
            <p:nvPr/>
          </p:nvPicPr>
          <p:blipFill rotWithShape="1">
            <a:blip r:embed="rId4">
              <a:alphaModFix/>
            </a:blip>
            <a:srcRect l="13469" r="16048" b="13367"/>
            <a:stretch/>
          </p:blipFill>
          <p:spPr>
            <a:xfrm>
              <a:off x="6391600" y="1119100"/>
              <a:ext cx="2411996" cy="4455894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307" name="Google Shape;307;p29"/>
            <p:cNvSpPr/>
            <p:nvPr/>
          </p:nvSpPr>
          <p:spPr>
            <a:xfrm>
              <a:off x="6391600" y="1119100"/>
              <a:ext cx="2412000" cy="4455900"/>
            </a:xfrm>
            <a:prstGeom prst="rect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08" name="Google Shape;308;p29">
            <a:hlinkClick r:id="" action="ppaction://hlinkshowjump?jump=nextslide"/>
          </p:cNvPr>
          <p:cNvSpPr/>
          <p:nvPr/>
        </p:nvSpPr>
        <p:spPr>
          <a:xfrm>
            <a:off x="1082522" y="1950600"/>
            <a:ext cx="897000" cy="897000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9" name="Google Shape;309;p29">
            <a:hlinkClick r:id="" action="ppaction://hlinkshowjump?jump=nextslide"/>
          </p:cNvPr>
          <p:cNvSpPr/>
          <p:nvPr/>
        </p:nvSpPr>
        <p:spPr>
          <a:xfrm>
            <a:off x="1367637" y="2189883"/>
            <a:ext cx="326775" cy="418424"/>
          </a:xfrm>
          <a:custGeom>
            <a:avLst/>
            <a:gdLst/>
            <a:ahLst/>
            <a:cxnLst/>
            <a:rect l="l" t="t" r="r" b="b"/>
            <a:pathLst>
              <a:path w="1155" h="1479" extrusionOk="0">
                <a:moveTo>
                  <a:pt x="332" y="0"/>
                </a:moveTo>
                <a:cubicBezTo>
                  <a:pt x="116" y="0"/>
                  <a:pt x="1" y="260"/>
                  <a:pt x="159" y="419"/>
                </a:cubicBezTo>
                <a:lnTo>
                  <a:pt x="433" y="700"/>
                </a:lnTo>
                <a:cubicBezTo>
                  <a:pt x="455" y="722"/>
                  <a:pt x="455" y="758"/>
                  <a:pt x="433" y="779"/>
                </a:cubicBezTo>
                <a:lnTo>
                  <a:pt x="159" y="1053"/>
                </a:lnTo>
                <a:cubicBezTo>
                  <a:pt x="1" y="1212"/>
                  <a:pt x="116" y="1479"/>
                  <a:pt x="332" y="1479"/>
                </a:cubicBezTo>
                <a:cubicBezTo>
                  <a:pt x="397" y="1479"/>
                  <a:pt x="462" y="1450"/>
                  <a:pt x="506" y="1407"/>
                </a:cubicBezTo>
                <a:lnTo>
                  <a:pt x="1133" y="779"/>
                </a:lnTo>
                <a:cubicBezTo>
                  <a:pt x="1155" y="758"/>
                  <a:pt x="1155" y="722"/>
                  <a:pt x="1133" y="700"/>
                </a:cubicBezTo>
                <a:lnTo>
                  <a:pt x="506" y="73"/>
                </a:lnTo>
                <a:cubicBezTo>
                  <a:pt x="462" y="22"/>
                  <a:pt x="397" y="0"/>
                  <a:pt x="332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4" name="Google Shape;314;p29">
            <a:hlinkClick r:id="rId5" action="ppaction://hlinksldjump"/>
          </p:cNvPr>
          <p:cNvSpPr/>
          <p:nvPr/>
        </p:nvSpPr>
        <p:spPr>
          <a:xfrm>
            <a:off x="7785075" y="643965"/>
            <a:ext cx="389700" cy="389700"/>
          </a:xfrm>
          <a:prstGeom prst="ellipse">
            <a:avLst/>
          </a:prstGeom>
          <a:solidFill>
            <a:schemeClr val="lt1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5" name="Google Shape;315;p29">
            <a:hlinkClick r:id="rId5" action="ppaction://hlinksldjump"/>
          </p:cNvPr>
          <p:cNvSpPr/>
          <p:nvPr/>
        </p:nvSpPr>
        <p:spPr>
          <a:xfrm rot="10800000">
            <a:off x="7899024" y="740300"/>
            <a:ext cx="161800" cy="177900"/>
          </a:xfrm>
          <a:prstGeom prst="flowChartOffpageConnector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1884123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4" name="Google Shape;424;p34"/>
          <p:cNvSpPr txBox="1">
            <a:spLocks noGrp="1"/>
          </p:cNvSpPr>
          <p:nvPr>
            <p:ph type="title"/>
          </p:nvPr>
        </p:nvSpPr>
        <p:spPr>
          <a:xfrm>
            <a:off x="716550" y="836100"/>
            <a:ext cx="7710900" cy="47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Open Graph Protocol</a:t>
            </a:r>
            <a:endParaRPr dirty="0"/>
          </a:p>
        </p:txBody>
      </p:sp>
      <p:sp>
        <p:nvSpPr>
          <p:cNvPr id="425" name="Google Shape;425;p34"/>
          <p:cNvSpPr txBox="1">
            <a:spLocks noGrp="1"/>
          </p:cNvSpPr>
          <p:nvPr>
            <p:ph type="subTitle" idx="1"/>
          </p:nvPr>
        </p:nvSpPr>
        <p:spPr>
          <a:xfrm>
            <a:off x="2217910" y="2140339"/>
            <a:ext cx="1886100" cy="50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dirty="0"/>
              <a:t>See it live!</a:t>
            </a:r>
            <a:endParaRPr dirty="0"/>
          </a:p>
        </p:txBody>
      </p:sp>
      <p:sp>
        <p:nvSpPr>
          <p:cNvPr id="441" name="Google Shape;441;p34">
            <a:hlinkClick r:id="rId3" action="ppaction://hlinksldjump"/>
          </p:cNvPr>
          <p:cNvSpPr/>
          <p:nvPr/>
        </p:nvSpPr>
        <p:spPr>
          <a:xfrm>
            <a:off x="8427487" y="160996"/>
            <a:ext cx="389700" cy="389700"/>
          </a:xfrm>
          <a:prstGeom prst="ellipse">
            <a:avLst/>
          </a:prstGeom>
          <a:solidFill>
            <a:schemeClr val="lt1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2" name="Google Shape;442;p34">
            <a:hlinkClick r:id="rId3" action="ppaction://hlinksldjump"/>
          </p:cNvPr>
          <p:cNvSpPr/>
          <p:nvPr/>
        </p:nvSpPr>
        <p:spPr>
          <a:xfrm rot="10800000">
            <a:off x="8541436" y="257331"/>
            <a:ext cx="161800" cy="177900"/>
          </a:xfrm>
          <a:prstGeom prst="flowChartOffpageConnector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3" name="Google Shape;443;p34">
            <a:hlinkClick r:id="" action="ppaction://hlinkshowjump?jump=nextslide"/>
          </p:cNvPr>
          <p:cNvSpPr/>
          <p:nvPr/>
        </p:nvSpPr>
        <p:spPr>
          <a:xfrm>
            <a:off x="1243497" y="4005900"/>
            <a:ext cx="897000" cy="897000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4" name="Google Shape;444;p34">
            <a:hlinkClick r:id="" action="ppaction://hlinkshowjump?jump=nextslide"/>
          </p:cNvPr>
          <p:cNvSpPr/>
          <p:nvPr/>
        </p:nvSpPr>
        <p:spPr>
          <a:xfrm>
            <a:off x="1528612" y="4245183"/>
            <a:ext cx="326775" cy="418424"/>
          </a:xfrm>
          <a:custGeom>
            <a:avLst/>
            <a:gdLst/>
            <a:ahLst/>
            <a:cxnLst/>
            <a:rect l="l" t="t" r="r" b="b"/>
            <a:pathLst>
              <a:path w="1155" h="1479" extrusionOk="0">
                <a:moveTo>
                  <a:pt x="332" y="0"/>
                </a:moveTo>
                <a:cubicBezTo>
                  <a:pt x="116" y="0"/>
                  <a:pt x="1" y="260"/>
                  <a:pt x="159" y="419"/>
                </a:cubicBezTo>
                <a:lnTo>
                  <a:pt x="433" y="700"/>
                </a:lnTo>
                <a:cubicBezTo>
                  <a:pt x="455" y="722"/>
                  <a:pt x="455" y="758"/>
                  <a:pt x="433" y="779"/>
                </a:cubicBezTo>
                <a:lnTo>
                  <a:pt x="159" y="1053"/>
                </a:lnTo>
                <a:cubicBezTo>
                  <a:pt x="1" y="1212"/>
                  <a:pt x="116" y="1479"/>
                  <a:pt x="332" y="1479"/>
                </a:cubicBezTo>
                <a:cubicBezTo>
                  <a:pt x="397" y="1479"/>
                  <a:pt x="462" y="1450"/>
                  <a:pt x="506" y="1407"/>
                </a:cubicBezTo>
                <a:lnTo>
                  <a:pt x="1133" y="779"/>
                </a:lnTo>
                <a:cubicBezTo>
                  <a:pt x="1155" y="758"/>
                  <a:pt x="1155" y="722"/>
                  <a:pt x="1133" y="700"/>
                </a:cubicBezTo>
                <a:lnTo>
                  <a:pt x="506" y="73"/>
                </a:lnTo>
                <a:cubicBezTo>
                  <a:pt x="462" y="22"/>
                  <a:pt x="397" y="0"/>
                  <a:pt x="332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3" name="Picture 22" descr="Text&#10;&#10;Description automatically generated">
            <a:extLst>
              <a:ext uri="{FF2B5EF4-FFF2-40B4-BE49-F238E27FC236}">
                <a16:creationId xmlns:a16="http://schemas.microsoft.com/office/drawing/2014/main" id="{E00E265A-5D53-1440-9CF2-84CA87613C9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65254" y="2871962"/>
            <a:ext cx="6137982" cy="17182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167462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p31"/>
          <p:cNvSpPr txBox="1">
            <a:spLocks noGrp="1"/>
          </p:cNvSpPr>
          <p:nvPr>
            <p:ph type="title"/>
          </p:nvPr>
        </p:nvSpPr>
        <p:spPr>
          <a:xfrm>
            <a:off x="905325" y="3444120"/>
            <a:ext cx="3218172" cy="124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200" dirty="0"/>
              <a:t>Applying CSS and JS</a:t>
            </a:r>
            <a:endParaRPr sz="3200" dirty="0"/>
          </a:p>
        </p:txBody>
      </p:sp>
      <p:sp>
        <p:nvSpPr>
          <p:cNvPr id="338" name="Google Shape;338;p31"/>
          <p:cNvSpPr txBox="1">
            <a:spLocks noGrp="1"/>
          </p:cNvSpPr>
          <p:nvPr>
            <p:ph type="subTitle" idx="1"/>
          </p:nvPr>
        </p:nvSpPr>
        <p:spPr>
          <a:xfrm>
            <a:off x="997283" y="1612724"/>
            <a:ext cx="2270700" cy="50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dirty="0"/>
              <a:t>Link Tag</a:t>
            </a:r>
            <a:endParaRPr dirty="0"/>
          </a:p>
        </p:txBody>
      </p:sp>
      <p:sp>
        <p:nvSpPr>
          <p:cNvPr id="343" name="Google Shape;343;p31">
            <a:hlinkClick r:id="" action="ppaction://hlinkshowjump?jump=nextslide"/>
          </p:cNvPr>
          <p:cNvSpPr/>
          <p:nvPr/>
        </p:nvSpPr>
        <p:spPr>
          <a:xfrm>
            <a:off x="4123497" y="3619025"/>
            <a:ext cx="897000" cy="897000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4" name="Google Shape;344;p31">
            <a:hlinkClick r:id="" action="ppaction://hlinkshowjump?jump=nextslide"/>
          </p:cNvPr>
          <p:cNvSpPr/>
          <p:nvPr/>
        </p:nvSpPr>
        <p:spPr>
          <a:xfrm>
            <a:off x="4408612" y="3858308"/>
            <a:ext cx="326775" cy="418424"/>
          </a:xfrm>
          <a:custGeom>
            <a:avLst/>
            <a:gdLst/>
            <a:ahLst/>
            <a:cxnLst/>
            <a:rect l="l" t="t" r="r" b="b"/>
            <a:pathLst>
              <a:path w="1155" h="1479" extrusionOk="0">
                <a:moveTo>
                  <a:pt x="332" y="0"/>
                </a:moveTo>
                <a:cubicBezTo>
                  <a:pt x="116" y="0"/>
                  <a:pt x="1" y="260"/>
                  <a:pt x="159" y="419"/>
                </a:cubicBezTo>
                <a:lnTo>
                  <a:pt x="433" y="700"/>
                </a:lnTo>
                <a:cubicBezTo>
                  <a:pt x="455" y="722"/>
                  <a:pt x="455" y="758"/>
                  <a:pt x="433" y="779"/>
                </a:cubicBezTo>
                <a:lnTo>
                  <a:pt x="159" y="1053"/>
                </a:lnTo>
                <a:cubicBezTo>
                  <a:pt x="1" y="1212"/>
                  <a:pt x="116" y="1479"/>
                  <a:pt x="332" y="1479"/>
                </a:cubicBezTo>
                <a:cubicBezTo>
                  <a:pt x="397" y="1479"/>
                  <a:pt x="462" y="1450"/>
                  <a:pt x="506" y="1407"/>
                </a:cubicBezTo>
                <a:lnTo>
                  <a:pt x="1133" y="779"/>
                </a:lnTo>
                <a:cubicBezTo>
                  <a:pt x="1155" y="758"/>
                  <a:pt x="1155" y="722"/>
                  <a:pt x="1133" y="700"/>
                </a:cubicBezTo>
                <a:lnTo>
                  <a:pt x="506" y="73"/>
                </a:lnTo>
                <a:cubicBezTo>
                  <a:pt x="462" y="22"/>
                  <a:pt x="397" y="0"/>
                  <a:pt x="332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0" name="Google Shape;360;p31">
            <a:hlinkClick r:id="rId3" action="ppaction://hlinksldjump"/>
          </p:cNvPr>
          <p:cNvSpPr/>
          <p:nvPr/>
        </p:nvSpPr>
        <p:spPr>
          <a:xfrm>
            <a:off x="7785075" y="643965"/>
            <a:ext cx="389700" cy="389700"/>
          </a:xfrm>
          <a:prstGeom prst="ellipse">
            <a:avLst/>
          </a:prstGeom>
          <a:solidFill>
            <a:schemeClr val="lt1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1" name="Google Shape;361;p31">
            <a:hlinkClick r:id="rId3" action="ppaction://hlinksldjump"/>
          </p:cNvPr>
          <p:cNvSpPr/>
          <p:nvPr/>
        </p:nvSpPr>
        <p:spPr>
          <a:xfrm rot="10800000">
            <a:off x="7899024" y="740300"/>
            <a:ext cx="161800" cy="177900"/>
          </a:xfrm>
          <a:prstGeom prst="flowChartOffpageConnector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1EB2D6FE-5D80-4D41-A5A4-E691B99F614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87265" y="1643817"/>
            <a:ext cx="4392659" cy="441815"/>
          </a:xfrm>
          <a:prstGeom prst="rect">
            <a:avLst/>
          </a:prstGeom>
        </p:spPr>
      </p:pic>
      <p:sp>
        <p:nvSpPr>
          <p:cNvPr id="40" name="Google Shape;338;p31">
            <a:extLst>
              <a:ext uri="{FF2B5EF4-FFF2-40B4-BE49-F238E27FC236}">
                <a16:creationId xmlns:a16="http://schemas.microsoft.com/office/drawing/2014/main" id="{CCD54695-A344-3446-ADB1-6A5E3CC74026}"/>
              </a:ext>
            </a:extLst>
          </p:cNvPr>
          <p:cNvSpPr txBox="1">
            <a:spLocks/>
          </p:cNvSpPr>
          <p:nvPr/>
        </p:nvSpPr>
        <p:spPr>
          <a:xfrm>
            <a:off x="997283" y="2404316"/>
            <a:ext cx="2270700" cy="50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Poppins"/>
              <a:buNone/>
              <a:defRPr sz="1800" b="1" i="0" u="none" strike="noStrike" cap="non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Josefin Sans"/>
              <a:buNone/>
              <a:defRPr sz="2200" b="0" i="0" u="none" strike="noStrike" cap="non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Josefin Sans"/>
              <a:buNone/>
              <a:defRPr sz="2200" b="0" i="0" u="none" strike="noStrike" cap="non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Josefin Sans"/>
              <a:buNone/>
              <a:defRPr sz="2200" b="0" i="0" u="none" strike="noStrike" cap="non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Josefin Sans"/>
              <a:buNone/>
              <a:defRPr sz="2200" b="0" i="0" u="none" strike="noStrike" cap="non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Josefin Sans"/>
              <a:buNone/>
              <a:defRPr sz="2200" b="0" i="0" u="none" strike="noStrike" cap="non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Josefin Sans"/>
              <a:buNone/>
              <a:defRPr sz="2200" b="0" i="0" u="none" strike="noStrike" cap="non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Josefin Sans"/>
              <a:buNone/>
              <a:defRPr sz="2200" b="0" i="0" u="none" strike="noStrike" cap="non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200"/>
              <a:buFont typeface="Josefin Sans"/>
              <a:buNone/>
              <a:defRPr sz="2200" b="0" i="0" u="none" strike="noStrike" cap="non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pPr marL="0" indent="0">
              <a:spcAft>
                <a:spcPts val="1600"/>
              </a:spcAft>
            </a:pPr>
            <a:r>
              <a:rPr lang="en-GB" dirty="0"/>
              <a:t>Script Tag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019F7EDC-3601-5947-B051-C0FA40F2641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587265" y="2340159"/>
            <a:ext cx="4392660" cy="5167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891043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p28"/>
          <p:cNvSpPr txBox="1">
            <a:spLocks noGrp="1"/>
          </p:cNvSpPr>
          <p:nvPr>
            <p:ph type="title"/>
          </p:nvPr>
        </p:nvSpPr>
        <p:spPr>
          <a:xfrm>
            <a:off x="867225" y="3727575"/>
            <a:ext cx="2984700" cy="47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Structure</a:t>
            </a:r>
            <a:endParaRPr dirty="0"/>
          </a:p>
        </p:txBody>
      </p:sp>
      <p:sp>
        <p:nvSpPr>
          <p:cNvPr id="289" name="Google Shape;289;p28"/>
          <p:cNvSpPr txBox="1">
            <a:spLocks noGrp="1"/>
          </p:cNvSpPr>
          <p:nvPr>
            <p:ph type="body" idx="2"/>
          </p:nvPr>
        </p:nvSpPr>
        <p:spPr>
          <a:xfrm>
            <a:off x="4360740" y="1931550"/>
            <a:ext cx="2500200" cy="128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en-US" dirty="0"/>
              <a:t>Structure is important in HTML: Makes reading easier and enjoyable (like an essay)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en-US" dirty="0"/>
              <a:t>Structural Hierarchy</a:t>
            </a:r>
          </a:p>
        </p:txBody>
      </p:sp>
      <p:sp>
        <p:nvSpPr>
          <p:cNvPr id="290" name="Google Shape;290;p28">
            <a:hlinkClick r:id="" action="ppaction://hlinkshowjump?jump=nextslide"/>
          </p:cNvPr>
          <p:cNvSpPr/>
          <p:nvPr/>
        </p:nvSpPr>
        <p:spPr>
          <a:xfrm>
            <a:off x="7003497" y="2399100"/>
            <a:ext cx="897000" cy="897000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1" name="Google Shape;291;p28">
            <a:hlinkClick r:id="" action="ppaction://hlinkshowjump?jump=nextslide"/>
          </p:cNvPr>
          <p:cNvSpPr/>
          <p:nvPr/>
        </p:nvSpPr>
        <p:spPr>
          <a:xfrm>
            <a:off x="7288612" y="2638383"/>
            <a:ext cx="326775" cy="418424"/>
          </a:xfrm>
          <a:custGeom>
            <a:avLst/>
            <a:gdLst/>
            <a:ahLst/>
            <a:cxnLst/>
            <a:rect l="l" t="t" r="r" b="b"/>
            <a:pathLst>
              <a:path w="1155" h="1479" extrusionOk="0">
                <a:moveTo>
                  <a:pt x="332" y="0"/>
                </a:moveTo>
                <a:cubicBezTo>
                  <a:pt x="116" y="0"/>
                  <a:pt x="1" y="260"/>
                  <a:pt x="159" y="419"/>
                </a:cubicBezTo>
                <a:lnTo>
                  <a:pt x="433" y="700"/>
                </a:lnTo>
                <a:cubicBezTo>
                  <a:pt x="455" y="722"/>
                  <a:pt x="455" y="758"/>
                  <a:pt x="433" y="779"/>
                </a:cubicBezTo>
                <a:lnTo>
                  <a:pt x="159" y="1053"/>
                </a:lnTo>
                <a:cubicBezTo>
                  <a:pt x="1" y="1212"/>
                  <a:pt x="116" y="1479"/>
                  <a:pt x="332" y="1479"/>
                </a:cubicBezTo>
                <a:cubicBezTo>
                  <a:pt x="397" y="1479"/>
                  <a:pt x="462" y="1450"/>
                  <a:pt x="506" y="1407"/>
                </a:cubicBezTo>
                <a:lnTo>
                  <a:pt x="1133" y="779"/>
                </a:lnTo>
                <a:cubicBezTo>
                  <a:pt x="1155" y="758"/>
                  <a:pt x="1155" y="722"/>
                  <a:pt x="1133" y="700"/>
                </a:cubicBezTo>
                <a:lnTo>
                  <a:pt x="506" y="73"/>
                </a:lnTo>
                <a:cubicBezTo>
                  <a:pt x="462" y="22"/>
                  <a:pt x="397" y="0"/>
                  <a:pt x="332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6" name="Google Shape;296;p28">
            <a:hlinkClick r:id="rId3" action="ppaction://hlinksldjump"/>
          </p:cNvPr>
          <p:cNvSpPr/>
          <p:nvPr/>
        </p:nvSpPr>
        <p:spPr>
          <a:xfrm>
            <a:off x="7785075" y="643965"/>
            <a:ext cx="389700" cy="389700"/>
          </a:xfrm>
          <a:prstGeom prst="ellipse">
            <a:avLst/>
          </a:prstGeom>
          <a:solidFill>
            <a:schemeClr val="lt1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7" name="Google Shape;297;p28">
            <a:hlinkClick r:id="rId3" action="ppaction://hlinksldjump"/>
          </p:cNvPr>
          <p:cNvSpPr/>
          <p:nvPr/>
        </p:nvSpPr>
        <p:spPr>
          <a:xfrm rot="10800000">
            <a:off x="7899024" y="740300"/>
            <a:ext cx="161800" cy="177900"/>
          </a:xfrm>
          <a:prstGeom prst="flowChartOffpageConnector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8" name="Google Shape;408;p33"/>
          <p:cNvSpPr txBox="1">
            <a:spLocks noGrp="1"/>
          </p:cNvSpPr>
          <p:nvPr>
            <p:ph type="title"/>
          </p:nvPr>
        </p:nvSpPr>
        <p:spPr>
          <a:xfrm>
            <a:off x="2194650" y="3545900"/>
            <a:ext cx="55734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How the Web Works</a:t>
            </a:r>
            <a:endParaRPr dirty="0"/>
          </a:p>
        </p:txBody>
      </p:sp>
      <p:sp>
        <p:nvSpPr>
          <p:cNvPr id="413" name="Google Shape;413;p33">
            <a:hlinkClick r:id="rId3" action="ppaction://hlinksldjump"/>
          </p:cNvPr>
          <p:cNvSpPr/>
          <p:nvPr/>
        </p:nvSpPr>
        <p:spPr>
          <a:xfrm>
            <a:off x="7785075" y="643965"/>
            <a:ext cx="389700" cy="389700"/>
          </a:xfrm>
          <a:prstGeom prst="ellipse">
            <a:avLst/>
          </a:prstGeom>
          <a:solidFill>
            <a:schemeClr val="lt1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4" name="Google Shape;414;p33">
            <a:hlinkClick r:id="rId3" action="ppaction://hlinksldjump"/>
          </p:cNvPr>
          <p:cNvSpPr/>
          <p:nvPr/>
        </p:nvSpPr>
        <p:spPr>
          <a:xfrm rot="10800000">
            <a:off x="7899024" y="740300"/>
            <a:ext cx="161800" cy="177900"/>
          </a:xfrm>
          <a:prstGeom prst="flowChartOffpageConnector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15" name="Google Shape;415;p33"/>
          <p:cNvGrpSpPr/>
          <p:nvPr/>
        </p:nvGrpSpPr>
        <p:grpSpPr>
          <a:xfrm>
            <a:off x="1540950" y="1122350"/>
            <a:ext cx="6883044" cy="2265300"/>
            <a:chOff x="1540950" y="1122350"/>
            <a:chExt cx="6883044" cy="2265300"/>
          </a:xfrm>
        </p:grpSpPr>
        <p:pic>
          <p:nvPicPr>
            <p:cNvPr id="416" name="Google Shape;416;p33"/>
            <p:cNvPicPr preferRelativeResize="0"/>
            <p:nvPr/>
          </p:nvPicPr>
          <p:blipFill rotWithShape="1">
            <a:blip r:embed="rId4">
              <a:alphaModFix/>
            </a:blip>
            <a:srcRect l="1124" t="26833" r="1066" b="15915"/>
            <a:stretch/>
          </p:blipFill>
          <p:spPr>
            <a:xfrm>
              <a:off x="1543049" y="1122350"/>
              <a:ext cx="6880944" cy="2265251"/>
            </a:xfrm>
            <a:prstGeom prst="rect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</p:pic>
        <p:sp>
          <p:nvSpPr>
            <p:cNvPr id="417" name="Google Shape;417;p33"/>
            <p:cNvSpPr/>
            <p:nvPr/>
          </p:nvSpPr>
          <p:spPr>
            <a:xfrm>
              <a:off x="1540950" y="1122350"/>
              <a:ext cx="6880800" cy="2265300"/>
            </a:xfrm>
            <a:prstGeom prst="rect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18" name="Google Shape;418;p33">
            <a:hlinkClick r:id="" action="ppaction://hlinkshowjump?jump=nextslide"/>
          </p:cNvPr>
          <p:cNvSpPr/>
          <p:nvPr/>
        </p:nvSpPr>
        <p:spPr>
          <a:xfrm>
            <a:off x="1081197" y="2937450"/>
            <a:ext cx="897000" cy="897000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9" name="Google Shape;419;p33">
            <a:hlinkClick r:id="" action="ppaction://hlinkshowjump?jump=nextslide"/>
          </p:cNvPr>
          <p:cNvSpPr/>
          <p:nvPr/>
        </p:nvSpPr>
        <p:spPr>
          <a:xfrm>
            <a:off x="1366312" y="3176733"/>
            <a:ext cx="326775" cy="418424"/>
          </a:xfrm>
          <a:custGeom>
            <a:avLst/>
            <a:gdLst/>
            <a:ahLst/>
            <a:cxnLst/>
            <a:rect l="l" t="t" r="r" b="b"/>
            <a:pathLst>
              <a:path w="1155" h="1479" extrusionOk="0">
                <a:moveTo>
                  <a:pt x="332" y="0"/>
                </a:moveTo>
                <a:cubicBezTo>
                  <a:pt x="116" y="0"/>
                  <a:pt x="1" y="260"/>
                  <a:pt x="159" y="419"/>
                </a:cubicBezTo>
                <a:lnTo>
                  <a:pt x="433" y="700"/>
                </a:lnTo>
                <a:cubicBezTo>
                  <a:pt x="455" y="722"/>
                  <a:pt x="455" y="758"/>
                  <a:pt x="433" y="779"/>
                </a:cubicBezTo>
                <a:lnTo>
                  <a:pt x="159" y="1053"/>
                </a:lnTo>
                <a:cubicBezTo>
                  <a:pt x="1" y="1212"/>
                  <a:pt x="116" y="1479"/>
                  <a:pt x="332" y="1479"/>
                </a:cubicBezTo>
                <a:cubicBezTo>
                  <a:pt x="397" y="1479"/>
                  <a:pt x="462" y="1450"/>
                  <a:pt x="506" y="1407"/>
                </a:cubicBezTo>
                <a:lnTo>
                  <a:pt x="1133" y="779"/>
                </a:lnTo>
                <a:cubicBezTo>
                  <a:pt x="1155" y="758"/>
                  <a:pt x="1155" y="722"/>
                  <a:pt x="1133" y="700"/>
                </a:cubicBezTo>
                <a:lnTo>
                  <a:pt x="506" y="73"/>
                </a:lnTo>
                <a:cubicBezTo>
                  <a:pt x="462" y="22"/>
                  <a:pt x="397" y="0"/>
                  <a:pt x="332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p31"/>
          <p:cNvSpPr txBox="1">
            <a:spLocks noGrp="1"/>
          </p:cNvSpPr>
          <p:nvPr>
            <p:ph type="title"/>
          </p:nvPr>
        </p:nvSpPr>
        <p:spPr>
          <a:xfrm>
            <a:off x="905325" y="3619025"/>
            <a:ext cx="2477330" cy="50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 dirty="0"/>
              <a:t>Basic Sections of A Document</a:t>
            </a:r>
            <a:endParaRPr sz="2000" dirty="0"/>
          </a:p>
        </p:txBody>
      </p:sp>
      <p:sp>
        <p:nvSpPr>
          <p:cNvPr id="338" name="Google Shape;338;p31"/>
          <p:cNvSpPr txBox="1">
            <a:spLocks noGrp="1"/>
          </p:cNvSpPr>
          <p:nvPr>
            <p:ph type="subTitle" idx="1"/>
          </p:nvPr>
        </p:nvSpPr>
        <p:spPr>
          <a:xfrm>
            <a:off x="817488" y="1594987"/>
            <a:ext cx="2270700" cy="83992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500"/>
              </a:spcAft>
              <a:buNone/>
            </a:pPr>
            <a:r>
              <a:rPr lang="en-GB" dirty="0"/>
              <a:t>Header</a:t>
            </a:r>
          </a:p>
          <a:p>
            <a:pPr marL="0" lvl="0" indent="0" algn="ctr" rtl="0">
              <a:spcBef>
                <a:spcPts val="0"/>
              </a:spcBef>
              <a:spcAft>
                <a:spcPts val="500"/>
              </a:spcAft>
              <a:buNone/>
            </a:pPr>
            <a:r>
              <a:rPr lang="en-GB" dirty="0"/>
              <a:t>&lt;header&gt;</a:t>
            </a:r>
            <a:endParaRPr dirty="0"/>
          </a:p>
        </p:txBody>
      </p:sp>
      <p:sp>
        <p:nvSpPr>
          <p:cNvPr id="339" name="Google Shape;339;p31"/>
          <p:cNvSpPr txBox="1">
            <a:spLocks noGrp="1"/>
          </p:cNvSpPr>
          <p:nvPr>
            <p:ph type="subTitle" idx="2"/>
          </p:nvPr>
        </p:nvSpPr>
        <p:spPr>
          <a:xfrm>
            <a:off x="3382655" y="1360725"/>
            <a:ext cx="2270700" cy="79796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300"/>
              </a:spcAft>
              <a:buNone/>
            </a:pPr>
            <a:r>
              <a:rPr lang="en-GB" dirty="0"/>
              <a:t>Navigation Bar</a:t>
            </a:r>
          </a:p>
          <a:p>
            <a:pPr marL="0" lvl="0" indent="0" algn="ctr" rtl="0">
              <a:spcBef>
                <a:spcPts val="0"/>
              </a:spcBef>
              <a:spcAft>
                <a:spcPts val="300"/>
              </a:spcAft>
              <a:buNone/>
            </a:pPr>
            <a:r>
              <a:rPr lang="en-GB" dirty="0"/>
              <a:t>&lt;nav&gt;</a:t>
            </a:r>
            <a:endParaRPr dirty="0"/>
          </a:p>
        </p:txBody>
      </p:sp>
      <p:sp>
        <p:nvSpPr>
          <p:cNvPr id="340" name="Google Shape;340;p31"/>
          <p:cNvSpPr txBox="1">
            <a:spLocks noGrp="1"/>
          </p:cNvSpPr>
          <p:nvPr>
            <p:ph type="subTitle" idx="3"/>
          </p:nvPr>
        </p:nvSpPr>
        <p:spPr>
          <a:xfrm>
            <a:off x="5947822" y="1654689"/>
            <a:ext cx="2270700" cy="50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500"/>
              </a:spcAft>
              <a:buNone/>
            </a:pPr>
            <a:r>
              <a:rPr lang="en-GB" dirty="0"/>
              <a:t>Main Content</a:t>
            </a:r>
          </a:p>
          <a:p>
            <a:pPr marL="0" lvl="0" indent="0" algn="ctr" rtl="0">
              <a:spcBef>
                <a:spcPts val="0"/>
              </a:spcBef>
              <a:spcAft>
                <a:spcPts val="500"/>
              </a:spcAft>
              <a:buNone/>
            </a:pPr>
            <a:r>
              <a:rPr lang="en-GB" dirty="0"/>
              <a:t>&lt;main&gt;</a:t>
            </a:r>
            <a:endParaRPr dirty="0"/>
          </a:p>
        </p:txBody>
      </p:sp>
      <p:sp>
        <p:nvSpPr>
          <p:cNvPr id="343" name="Google Shape;343;p31">
            <a:hlinkClick r:id="" action="ppaction://hlinkshowjump?jump=nextslide"/>
          </p:cNvPr>
          <p:cNvSpPr/>
          <p:nvPr/>
        </p:nvSpPr>
        <p:spPr>
          <a:xfrm>
            <a:off x="4123497" y="3619025"/>
            <a:ext cx="897000" cy="897000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4" name="Google Shape;344;p31">
            <a:hlinkClick r:id="" action="ppaction://hlinkshowjump?jump=nextslide"/>
          </p:cNvPr>
          <p:cNvSpPr/>
          <p:nvPr/>
        </p:nvSpPr>
        <p:spPr>
          <a:xfrm>
            <a:off x="4408612" y="3858308"/>
            <a:ext cx="326775" cy="418424"/>
          </a:xfrm>
          <a:custGeom>
            <a:avLst/>
            <a:gdLst/>
            <a:ahLst/>
            <a:cxnLst/>
            <a:rect l="l" t="t" r="r" b="b"/>
            <a:pathLst>
              <a:path w="1155" h="1479" extrusionOk="0">
                <a:moveTo>
                  <a:pt x="332" y="0"/>
                </a:moveTo>
                <a:cubicBezTo>
                  <a:pt x="116" y="0"/>
                  <a:pt x="1" y="260"/>
                  <a:pt x="159" y="419"/>
                </a:cubicBezTo>
                <a:lnTo>
                  <a:pt x="433" y="700"/>
                </a:lnTo>
                <a:cubicBezTo>
                  <a:pt x="455" y="722"/>
                  <a:pt x="455" y="758"/>
                  <a:pt x="433" y="779"/>
                </a:cubicBezTo>
                <a:lnTo>
                  <a:pt x="159" y="1053"/>
                </a:lnTo>
                <a:cubicBezTo>
                  <a:pt x="1" y="1212"/>
                  <a:pt x="116" y="1479"/>
                  <a:pt x="332" y="1479"/>
                </a:cubicBezTo>
                <a:cubicBezTo>
                  <a:pt x="397" y="1479"/>
                  <a:pt x="462" y="1450"/>
                  <a:pt x="506" y="1407"/>
                </a:cubicBezTo>
                <a:lnTo>
                  <a:pt x="1133" y="779"/>
                </a:lnTo>
                <a:cubicBezTo>
                  <a:pt x="1155" y="758"/>
                  <a:pt x="1155" y="722"/>
                  <a:pt x="1133" y="700"/>
                </a:cubicBezTo>
                <a:lnTo>
                  <a:pt x="506" y="73"/>
                </a:lnTo>
                <a:cubicBezTo>
                  <a:pt x="462" y="22"/>
                  <a:pt x="397" y="0"/>
                  <a:pt x="332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0" name="Google Shape;360;p31">
            <a:hlinkClick r:id="rId3" action="ppaction://hlinksldjump"/>
          </p:cNvPr>
          <p:cNvSpPr/>
          <p:nvPr/>
        </p:nvSpPr>
        <p:spPr>
          <a:xfrm>
            <a:off x="7785075" y="643965"/>
            <a:ext cx="389700" cy="389700"/>
          </a:xfrm>
          <a:prstGeom prst="ellipse">
            <a:avLst/>
          </a:prstGeom>
          <a:solidFill>
            <a:schemeClr val="lt1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1" name="Google Shape;361;p31">
            <a:hlinkClick r:id="rId3" action="ppaction://hlinksldjump"/>
          </p:cNvPr>
          <p:cNvSpPr/>
          <p:nvPr/>
        </p:nvSpPr>
        <p:spPr>
          <a:xfrm rot="10800000">
            <a:off x="7899024" y="740300"/>
            <a:ext cx="161800" cy="177900"/>
          </a:xfrm>
          <a:prstGeom prst="flowChartOffpageConnector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" name="Google Shape;338;p31">
            <a:extLst>
              <a:ext uri="{FF2B5EF4-FFF2-40B4-BE49-F238E27FC236}">
                <a16:creationId xmlns:a16="http://schemas.microsoft.com/office/drawing/2014/main" id="{5D0ECD68-81C3-154D-A772-9748CF057BE1}"/>
              </a:ext>
            </a:extLst>
          </p:cNvPr>
          <p:cNvSpPr txBox="1">
            <a:spLocks/>
          </p:cNvSpPr>
          <p:nvPr/>
        </p:nvSpPr>
        <p:spPr>
          <a:xfrm>
            <a:off x="2137912" y="2480812"/>
            <a:ext cx="2270700" cy="50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Poppins"/>
              <a:buNone/>
              <a:defRPr sz="1800" b="1" i="0" u="none" strike="noStrike" cap="non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Josefin Sans"/>
              <a:buNone/>
              <a:defRPr sz="2200" b="0" i="0" u="none" strike="noStrike" cap="non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Josefin Sans"/>
              <a:buNone/>
              <a:defRPr sz="2200" b="0" i="0" u="none" strike="noStrike" cap="non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Josefin Sans"/>
              <a:buNone/>
              <a:defRPr sz="2200" b="0" i="0" u="none" strike="noStrike" cap="non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Josefin Sans"/>
              <a:buNone/>
              <a:defRPr sz="2200" b="0" i="0" u="none" strike="noStrike" cap="non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Josefin Sans"/>
              <a:buNone/>
              <a:defRPr sz="2200" b="0" i="0" u="none" strike="noStrike" cap="non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Josefin Sans"/>
              <a:buNone/>
              <a:defRPr sz="2200" b="0" i="0" u="none" strike="noStrike" cap="non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Josefin Sans"/>
              <a:buNone/>
              <a:defRPr sz="2200" b="0" i="0" u="none" strike="noStrike" cap="non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200"/>
              <a:buFont typeface="Josefin Sans"/>
              <a:buNone/>
              <a:defRPr sz="2200" b="0" i="0" u="none" strike="noStrike" cap="non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pPr marL="0" indent="0" algn="ctr">
              <a:spcAft>
                <a:spcPts val="500"/>
              </a:spcAft>
            </a:pPr>
            <a:r>
              <a:rPr lang="en-GB" dirty="0"/>
              <a:t>Sidebar</a:t>
            </a:r>
          </a:p>
          <a:p>
            <a:pPr marL="0" indent="0" algn="ctr">
              <a:spcAft>
                <a:spcPts val="500"/>
              </a:spcAft>
            </a:pPr>
            <a:r>
              <a:rPr lang="en-GB" dirty="0"/>
              <a:t>&lt;aside&gt;</a:t>
            </a:r>
          </a:p>
          <a:p>
            <a:pPr marL="0" indent="0" algn="ctr">
              <a:spcAft>
                <a:spcPts val="1600"/>
              </a:spcAft>
            </a:pPr>
            <a:endParaRPr lang="en-GB" dirty="0"/>
          </a:p>
        </p:txBody>
      </p:sp>
      <p:sp>
        <p:nvSpPr>
          <p:cNvPr id="40" name="Google Shape;338;p31">
            <a:extLst>
              <a:ext uri="{FF2B5EF4-FFF2-40B4-BE49-F238E27FC236}">
                <a16:creationId xmlns:a16="http://schemas.microsoft.com/office/drawing/2014/main" id="{0A7776CE-7BAD-814F-BE11-4AE8F2108F66}"/>
              </a:ext>
            </a:extLst>
          </p:cNvPr>
          <p:cNvSpPr txBox="1">
            <a:spLocks/>
          </p:cNvSpPr>
          <p:nvPr/>
        </p:nvSpPr>
        <p:spPr>
          <a:xfrm>
            <a:off x="4735387" y="2452652"/>
            <a:ext cx="2270700" cy="50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Poppins"/>
              <a:buNone/>
              <a:defRPr sz="1800" b="1" i="0" u="none" strike="noStrike" cap="non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Josefin Sans"/>
              <a:buNone/>
              <a:defRPr sz="2200" b="0" i="0" u="none" strike="noStrike" cap="non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Josefin Sans"/>
              <a:buNone/>
              <a:defRPr sz="2200" b="0" i="0" u="none" strike="noStrike" cap="non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Josefin Sans"/>
              <a:buNone/>
              <a:defRPr sz="2200" b="0" i="0" u="none" strike="noStrike" cap="non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Josefin Sans"/>
              <a:buNone/>
              <a:defRPr sz="2200" b="0" i="0" u="none" strike="noStrike" cap="non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Josefin Sans"/>
              <a:buNone/>
              <a:defRPr sz="2200" b="0" i="0" u="none" strike="noStrike" cap="non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Josefin Sans"/>
              <a:buNone/>
              <a:defRPr sz="2200" b="0" i="0" u="none" strike="noStrike" cap="non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Josefin Sans"/>
              <a:buNone/>
              <a:defRPr sz="2200" b="0" i="0" u="none" strike="noStrike" cap="non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200"/>
              <a:buFont typeface="Josefin Sans"/>
              <a:buNone/>
              <a:defRPr sz="2200" b="0" i="0" u="none" strike="noStrike" cap="non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pPr marL="0" indent="0" algn="ctr">
              <a:spcAft>
                <a:spcPts val="500"/>
              </a:spcAft>
            </a:pPr>
            <a:r>
              <a:rPr lang="en-GB" dirty="0"/>
              <a:t>Footer</a:t>
            </a:r>
          </a:p>
          <a:p>
            <a:pPr marL="0" indent="0" algn="ctr">
              <a:spcAft>
                <a:spcPts val="500"/>
              </a:spcAft>
            </a:pPr>
            <a:r>
              <a:rPr lang="en-GB" dirty="0"/>
              <a:t>&lt;footer&gt;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Graphical user interface, website&#10;&#10;Description automatically generated">
            <a:extLst>
              <a:ext uri="{FF2B5EF4-FFF2-40B4-BE49-F238E27FC236}">
                <a16:creationId xmlns:a16="http://schemas.microsoft.com/office/drawing/2014/main" id="{798127E5-1684-6F42-B5C6-394D3E74B2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51935" y="1168727"/>
            <a:ext cx="6440130" cy="33433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4490724"/>
      </p:ext>
    </p:extLst>
  </p:cSld>
  <p:clrMapOvr>
    <a:masterClrMapping/>
  </p:clrMapOvr>
</p:sld>
</file>

<file path=ppt/theme/theme1.xml><?xml version="1.0" encoding="utf-8"?>
<a:theme xmlns:a="http://schemas.openxmlformats.org/drawingml/2006/main" name="Front-End Developer Portfolio by Slidesgo">
  <a:themeElements>
    <a:clrScheme name="Simple Light">
      <a:dk1>
        <a:srgbClr val="212121"/>
      </a:dk1>
      <a:lt1>
        <a:srgbClr val="F5F5F0"/>
      </a:lt1>
      <a:dk2>
        <a:srgbClr val="F4B7D8"/>
      </a:dk2>
      <a:lt2>
        <a:srgbClr val="F7CF46"/>
      </a:lt2>
      <a:accent1>
        <a:srgbClr val="212121"/>
      </a:accent1>
      <a:accent2>
        <a:srgbClr val="FFFFFF"/>
      </a:accent2>
      <a:accent3>
        <a:srgbClr val="F4B7D8"/>
      </a:accent3>
      <a:accent4>
        <a:srgbClr val="F7CF46"/>
      </a:accent4>
      <a:accent5>
        <a:srgbClr val="212121"/>
      </a:accent5>
      <a:accent6>
        <a:srgbClr val="F5F5F0"/>
      </a:accent6>
      <a:hlink>
        <a:srgbClr val="212121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1760</TotalTime>
  <Words>217</Words>
  <Application>Microsoft Macintosh PowerPoint</Application>
  <PresentationFormat>On-screen Show (16:9)</PresentationFormat>
  <Paragraphs>63</Paragraphs>
  <Slides>13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9" baseType="lpstr">
      <vt:lpstr>Arial</vt:lpstr>
      <vt:lpstr>Open Sans</vt:lpstr>
      <vt:lpstr>Righteous</vt:lpstr>
      <vt:lpstr>Poppins</vt:lpstr>
      <vt:lpstr>Josefin Sans</vt:lpstr>
      <vt:lpstr>Front-End Developer Portfolio by Slidesgo</vt:lpstr>
      <vt:lpstr> Chapter 2: The Web Like An Essay</vt:lpstr>
      <vt:lpstr>AGENDA</vt:lpstr>
      <vt:lpstr>Metadata</vt:lpstr>
      <vt:lpstr>Open Graph Protocol</vt:lpstr>
      <vt:lpstr>Applying CSS and JS</vt:lpstr>
      <vt:lpstr>Structure</vt:lpstr>
      <vt:lpstr>How the Web Works</vt:lpstr>
      <vt:lpstr>Basic Sections of A Document</vt:lpstr>
      <vt:lpstr>PowerPoint Presentation</vt:lpstr>
      <vt:lpstr>PowerPoint Presentation</vt:lpstr>
      <vt:lpstr>CREATING A HOMEPAGE</vt:lpstr>
      <vt:lpstr>PROJECT 2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FRONT-END DEVELOPER PORTFOLIO</dc:title>
  <cp:lastModifiedBy>Leonard Tng</cp:lastModifiedBy>
  <cp:revision>3</cp:revision>
  <dcterms:modified xsi:type="dcterms:W3CDTF">2021-02-01T03:22:26Z</dcterms:modified>
</cp:coreProperties>
</file>